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0" r:id="rId2"/>
  </p:sldMasterIdLst>
  <p:notesMasterIdLst>
    <p:notesMasterId r:id="rId16"/>
  </p:notesMasterIdLst>
  <p:sldIdLst>
    <p:sldId id="256" r:id="rId3"/>
    <p:sldId id="257" r:id="rId4"/>
    <p:sldId id="269" r:id="rId5"/>
    <p:sldId id="271" r:id="rId6"/>
    <p:sldId id="272" r:id="rId7"/>
    <p:sldId id="273" r:id="rId8"/>
    <p:sldId id="258" r:id="rId9"/>
    <p:sldId id="274" r:id="rId10"/>
    <p:sldId id="294" r:id="rId11"/>
    <p:sldId id="295" r:id="rId12"/>
    <p:sldId id="296" r:id="rId13"/>
    <p:sldId id="259" r:id="rId14"/>
    <p:sldId id="299" r:id="rId1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B28009E-64FD-4106-8DAA-C2543BD171FF}" v="1" dt="2024-06-03T07:28:12.7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43"/>
    <p:restoredTop sz="94694"/>
  </p:normalViewPr>
  <p:slideViewPr>
    <p:cSldViewPr snapToGrid="0" showGuides="1">
      <p:cViewPr varScale="1">
        <p:scale>
          <a:sx n="56" d="100"/>
          <a:sy n="56" d="100"/>
        </p:scale>
        <p:origin x="85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21" Type="http://schemas.microsoft.com/office/2016/11/relationships/changesInfo" Target="changesInfos/changesInfo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abrizio Ricci - STC Studio Tributario Cristofori" userId="3d8e8f84-bbba-4358-80f7-21041f69f458" providerId="ADAL" clId="{AB28009E-64FD-4106-8DAA-C2543BD171FF}"/>
    <pc:docChg chg="undo custSel delSld modSld">
      <pc:chgData name="Fabrizio Ricci - STC Studio Tributario Cristofori" userId="3d8e8f84-bbba-4358-80f7-21041f69f458" providerId="ADAL" clId="{AB28009E-64FD-4106-8DAA-C2543BD171FF}" dt="2024-06-03T07:28:13.715" v="17" actId="108"/>
      <pc:docMkLst>
        <pc:docMk/>
      </pc:docMkLst>
      <pc:sldChg chg="modSp mod">
        <pc:chgData name="Fabrizio Ricci - STC Studio Tributario Cristofori" userId="3d8e8f84-bbba-4358-80f7-21041f69f458" providerId="ADAL" clId="{AB28009E-64FD-4106-8DAA-C2543BD171FF}" dt="2024-05-29T15:50:59.318" v="2" actId="1076"/>
        <pc:sldMkLst>
          <pc:docMk/>
          <pc:sldMk cId="3537302944" sldId="269"/>
        </pc:sldMkLst>
        <pc:spChg chg="mod">
          <ac:chgData name="Fabrizio Ricci - STC Studio Tributario Cristofori" userId="3d8e8f84-bbba-4358-80f7-21041f69f458" providerId="ADAL" clId="{AB28009E-64FD-4106-8DAA-C2543BD171FF}" dt="2024-05-29T15:50:59.318" v="2" actId="1076"/>
          <ac:spMkLst>
            <pc:docMk/>
            <pc:sldMk cId="3537302944" sldId="269"/>
            <ac:spMk id="2" creationId="{5513C803-01B4-C543-B5B0-CA849D74588C}"/>
          </ac:spMkLst>
        </pc:spChg>
      </pc:sldChg>
      <pc:sldChg chg="del">
        <pc:chgData name="Fabrizio Ricci - STC Studio Tributario Cristofori" userId="3d8e8f84-bbba-4358-80f7-21041f69f458" providerId="ADAL" clId="{AB28009E-64FD-4106-8DAA-C2543BD171FF}" dt="2024-05-29T15:51:06.930" v="3" actId="47"/>
        <pc:sldMkLst>
          <pc:docMk/>
          <pc:sldMk cId="2064381309" sldId="270"/>
        </pc:sldMkLst>
      </pc:sldChg>
      <pc:sldChg chg="modSp mod">
        <pc:chgData name="Fabrizio Ricci - STC Studio Tributario Cristofori" userId="3d8e8f84-bbba-4358-80f7-21041f69f458" providerId="ADAL" clId="{AB28009E-64FD-4106-8DAA-C2543BD171FF}" dt="2024-05-29T15:51:33.816" v="7" actId="1076"/>
        <pc:sldMkLst>
          <pc:docMk/>
          <pc:sldMk cId="2879873177" sldId="273"/>
        </pc:sldMkLst>
        <pc:spChg chg="mod">
          <ac:chgData name="Fabrizio Ricci - STC Studio Tributario Cristofori" userId="3d8e8f84-bbba-4358-80f7-21041f69f458" providerId="ADAL" clId="{AB28009E-64FD-4106-8DAA-C2543BD171FF}" dt="2024-05-29T15:51:33.816" v="7" actId="1076"/>
          <ac:spMkLst>
            <pc:docMk/>
            <pc:sldMk cId="2879873177" sldId="273"/>
            <ac:spMk id="2" creationId="{5513C803-01B4-C543-B5B0-CA849D74588C}"/>
          </ac:spMkLst>
        </pc:spChg>
      </pc:sldChg>
      <pc:sldChg chg="modSp mod">
        <pc:chgData name="Fabrizio Ricci - STC Studio Tributario Cristofori" userId="3d8e8f84-bbba-4358-80f7-21041f69f458" providerId="ADAL" clId="{AB28009E-64FD-4106-8DAA-C2543BD171FF}" dt="2024-05-29T15:51:58.665" v="13" actId="1076"/>
        <pc:sldMkLst>
          <pc:docMk/>
          <pc:sldMk cId="3694496521" sldId="274"/>
        </pc:sldMkLst>
        <pc:spChg chg="mod">
          <ac:chgData name="Fabrizio Ricci - STC Studio Tributario Cristofori" userId="3d8e8f84-bbba-4358-80f7-21041f69f458" providerId="ADAL" clId="{AB28009E-64FD-4106-8DAA-C2543BD171FF}" dt="2024-05-29T15:51:58.665" v="13" actId="1076"/>
          <ac:spMkLst>
            <pc:docMk/>
            <pc:sldMk cId="3694496521" sldId="274"/>
            <ac:spMk id="2" creationId="{5513C803-01B4-C543-B5B0-CA849D74588C}"/>
          </ac:spMkLst>
        </pc:spChg>
        <pc:spChg chg="mod">
          <ac:chgData name="Fabrizio Ricci - STC Studio Tributario Cristofori" userId="3d8e8f84-bbba-4358-80f7-21041f69f458" providerId="ADAL" clId="{AB28009E-64FD-4106-8DAA-C2543BD171FF}" dt="2024-05-29T15:51:47.800" v="10"/>
          <ac:spMkLst>
            <pc:docMk/>
            <pc:sldMk cId="3694496521" sldId="274"/>
            <ac:spMk id="4" creationId="{C351E5F9-C92F-F8F5-3ADA-D94DC9F0C9ED}"/>
          </ac:spMkLst>
        </pc:spChg>
      </pc:sldChg>
      <pc:sldChg chg="del">
        <pc:chgData name="Fabrizio Ricci - STC Studio Tributario Cristofori" userId="3d8e8f84-bbba-4358-80f7-21041f69f458" providerId="ADAL" clId="{AB28009E-64FD-4106-8DAA-C2543BD171FF}" dt="2024-05-29T15:52:18.078" v="14" actId="47"/>
        <pc:sldMkLst>
          <pc:docMk/>
          <pc:sldMk cId="3980175032" sldId="275"/>
        </pc:sldMkLst>
      </pc:sldChg>
      <pc:sldChg chg="del">
        <pc:chgData name="Fabrizio Ricci - STC Studio Tributario Cristofori" userId="3d8e8f84-bbba-4358-80f7-21041f69f458" providerId="ADAL" clId="{AB28009E-64FD-4106-8DAA-C2543BD171FF}" dt="2024-05-29T15:52:18.078" v="14" actId="47"/>
        <pc:sldMkLst>
          <pc:docMk/>
          <pc:sldMk cId="1477245385" sldId="276"/>
        </pc:sldMkLst>
      </pc:sldChg>
      <pc:sldChg chg="del">
        <pc:chgData name="Fabrizio Ricci - STC Studio Tributario Cristofori" userId="3d8e8f84-bbba-4358-80f7-21041f69f458" providerId="ADAL" clId="{AB28009E-64FD-4106-8DAA-C2543BD171FF}" dt="2024-05-29T15:52:18.078" v="14" actId="47"/>
        <pc:sldMkLst>
          <pc:docMk/>
          <pc:sldMk cId="39481960" sldId="277"/>
        </pc:sldMkLst>
      </pc:sldChg>
      <pc:sldChg chg="del">
        <pc:chgData name="Fabrizio Ricci - STC Studio Tributario Cristofori" userId="3d8e8f84-bbba-4358-80f7-21041f69f458" providerId="ADAL" clId="{AB28009E-64FD-4106-8DAA-C2543BD171FF}" dt="2024-05-29T15:52:18.078" v="14" actId="47"/>
        <pc:sldMkLst>
          <pc:docMk/>
          <pc:sldMk cId="3549846414" sldId="278"/>
        </pc:sldMkLst>
      </pc:sldChg>
      <pc:sldChg chg="del">
        <pc:chgData name="Fabrizio Ricci - STC Studio Tributario Cristofori" userId="3d8e8f84-bbba-4358-80f7-21041f69f458" providerId="ADAL" clId="{AB28009E-64FD-4106-8DAA-C2543BD171FF}" dt="2024-05-29T15:52:18.078" v="14" actId="47"/>
        <pc:sldMkLst>
          <pc:docMk/>
          <pc:sldMk cId="1053114706" sldId="279"/>
        </pc:sldMkLst>
      </pc:sldChg>
      <pc:sldChg chg="del">
        <pc:chgData name="Fabrizio Ricci - STC Studio Tributario Cristofori" userId="3d8e8f84-bbba-4358-80f7-21041f69f458" providerId="ADAL" clId="{AB28009E-64FD-4106-8DAA-C2543BD171FF}" dt="2024-05-29T15:52:18.078" v="14" actId="47"/>
        <pc:sldMkLst>
          <pc:docMk/>
          <pc:sldMk cId="1074899509" sldId="280"/>
        </pc:sldMkLst>
      </pc:sldChg>
      <pc:sldChg chg="del">
        <pc:chgData name="Fabrizio Ricci - STC Studio Tributario Cristofori" userId="3d8e8f84-bbba-4358-80f7-21041f69f458" providerId="ADAL" clId="{AB28009E-64FD-4106-8DAA-C2543BD171FF}" dt="2024-05-29T15:52:18.078" v="14" actId="47"/>
        <pc:sldMkLst>
          <pc:docMk/>
          <pc:sldMk cId="1471794108" sldId="281"/>
        </pc:sldMkLst>
      </pc:sldChg>
      <pc:sldChg chg="del">
        <pc:chgData name="Fabrizio Ricci - STC Studio Tributario Cristofori" userId="3d8e8f84-bbba-4358-80f7-21041f69f458" providerId="ADAL" clId="{AB28009E-64FD-4106-8DAA-C2543BD171FF}" dt="2024-05-29T15:52:18.078" v="14" actId="47"/>
        <pc:sldMkLst>
          <pc:docMk/>
          <pc:sldMk cId="1888382804" sldId="282"/>
        </pc:sldMkLst>
      </pc:sldChg>
      <pc:sldChg chg="del">
        <pc:chgData name="Fabrizio Ricci - STC Studio Tributario Cristofori" userId="3d8e8f84-bbba-4358-80f7-21041f69f458" providerId="ADAL" clId="{AB28009E-64FD-4106-8DAA-C2543BD171FF}" dt="2024-05-29T15:52:18.078" v="14" actId="47"/>
        <pc:sldMkLst>
          <pc:docMk/>
          <pc:sldMk cId="503772187" sldId="283"/>
        </pc:sldMkLst>
      </pc:sldChg>
      <pc:sldChg chg="del">
        <pc:chgData name="Fabrizio Ricci - STC Studio Tributario Cristofori" userId="3d8e8f84-bbba-4358-80f7-21041f69f458" providerId="ADAL" clId="{AB28009E-64FD-4106-8DAA-C2543BD171FF}" dt="2024-05-29T15:52:18.078" v="14" actId="47"/>
        <pc:sldMkLst>
          <pc:docMk/>
          <pc:sldMk cId="1468070681" sldId="284"/>
        </pc:sldMkLst>
      </pc:sldChg>
      <pc:sldChg chg="del">
        <pc:chgData name="Fabrizio Ricci - STC Studio Tributario Cristofori" userId="3d8e8f84-bbba-4358-80f7-21041f69f458" providerId="ADAL" clId="{AB28009E-64FD-4106-8DAA-C2543BD171FF}" dt="2024-05-29T15:52:18.078" v="14" actId="47"/>
        <pc:sldMkLst>
          <pc:docMk/>
          <pc:sldMk cId="3962699903" sldId="285"/>
        </pc:sldMkLst>
      </pc:sldChg>
      <pc:sldChg chg="del">
        <pc:chgData name="Fabrizio Ricci - STC Studio Tributario Cristofori" userId="3d8e8f84-bbba-4358-80f7-21041f69f458" providerId="ADAL" clId="{AB28009E-64FD-4106-8DAA-C2543BD171FF}" dt="2024-05-29T15:52:18.078" v="14" actId="47"/>
        <pc:sldMkLst>
          <pc:docMk/>
          <pc:sldMk cId="3616844077" sldId="286"/>
        </pc:sldMkLst>
      </pc:sldChg>
      <pc:sldChg chg="del">
        <pc:chgData name="Fabrizio Ricci - STC Studio Tributario Cristofori" userId="3d8e8f84-bbba-4358-80f7-21041f69f458" providerId="ADAL" clId="{AB28009E-64FD-4106-8DAA-C2543BD171FF}" dt="2024-05-29T15:52:18.078" v="14" actId="47"/>
        <pc:sldMkLst>
          <pc:docMk/>
          <pc:sldMk cId="804988791" sldId="287"/>
        </pc:sldMkLst>
      </pc:sldChg>
      <pc:sldChg chg="del">
        <pc:chgData name="Fabrizio Ricci - STC Studio Tributario Cristofori" userId="3d8e8f84-bbba-4358-80f7-21041f69f458" providerId="ADAL" clId="{AB28009E-64FD-4106-8DAA-C2543BD171FF}" dt="2024-05-29T15:52:18.078" v="14" actId="47"/>
        <pc:sldMkLst>
          <pc:docMk/>
          <pc:sldMk cId="797717109" sldId="288"/>
        </pc:sldMkLst>
      </pc:sldChg>
      <pc:sldChg chg="del">
        <pc:chgData name="Fabrizio Ricci - STC Studio Tributario Cristofori" userId="3d8e8f84-bbba-4358-80f7-21041f69f458" providerId="ADAL" clId="{AB28009E-64FD-4106-8DAA-C2543BD171FF}" dt="2024-05-29T15:52:18.078" v="14" actId="47"/>
        <pc:sldMkLst>
          <pc:docMk/>
          <pc:sldMk cId="2840099917" sldId="289"/>
        </pc:sldMkLst>
      </pc:sldChg>
      <pc:sldChg chg="del">
        <pc:chgData name="Fabrizio Ricci - STC Studio Tributario Cristofori" userId="3d8e8f84-bbba-4358-80f7-21041f69f458" providerId="ADAL" clId="{AB28009E-64FD-4106-8DAA-C2543BD171FF}" dt="2024-05-29T15:52:18.078" v="14" actId="47"/>
        <pc:sldMkLst>
          <pc:docMk/>
          <pc:sldMk cId="1435921276" sldId="290"/>
        </pc:sldMkLst>
      </pc:sldChg>
      <pc:sldChg chg="del">
        <pc:chgData name="Fabrizio Ricci - STC Studio Tributario Cristofori" userId="3d8e8f84-bbba-4358-80f7-21041f69f458" providerId="ADAL" clId="{AB28009E-64FD-4106-8DAA-C2543BD171FF}" dt="2024-05-29T15:52:18.078" v="14" actId="47"/>
        <pc:sldMkLst>
          <pc:docMk/>
          <pc:sldMk cId="528155850" sldId="291"/>
        </pc:sldMkLst>
      </pc:sldChg>
      <pc:sldChg chg="del">
        <pc:chgData name="Fabrizio Ricci - STC Studio Tributario Cristofori" userId="3d8e8f84-bbba-4358-80f7-21041f69f458" providerId="ADAL" clId="{AB28009E-64FD-4106-8DAA-C2543BD171FF}" dt="2024-05-29T15:52:18.078" v="14" actId="47"/>
        <pc:sldMkLst>
          <pc:docMk/>
          <pc:sldMk cId="4259033138" sldId="292"/>
        </pc:sldMkLst>
      </pc:sldChg>
      <pc:sldChg chg="del">
        <pc:chgData name="Fabrizio Ricci - STC Studio Tributario Cristofori" userId="3d8e8f84-bbba-4358-80f7-21041f69f458" providerId="ADAL" clId="{AB28009E-64FD-4106-8DAA-C2543BD171FF}" dt="2024-05-29T15:52:18.078" v="14" actId="47"/>
        <pc:sldMkLst>
          <pc:docMk/>
          <pc:sldMk cId="792275649" sldId="293"/>
        </pc:sldMkLst>
      </pc:sldChg>
      <pc:sldChg chg="modSp mod">
        <pc:chgData name="Fabrizio Ricci - STC Studio Tributario Cristofori" userId="3d8e8f84-bbba-4358-80f7-21041f69f458" providerId="ADAL" clId="{AB28009E-64FD-4106-8DAA-C2543BD171FF}" dt="2024-06-03T07:28:13.715" v="17" actId="108"/>
        <pc:sldMkLst>
          <pc:docMk/>
          <pc:sldMk cId="223091879" sldId="296"/>
        </pc:sldMkLst>
        <pc:graphicFrameChg chg="mod modGraphic">
          <ac:chgData name="Fabrizio Ricci - STC Studio Tributario Cristofori" userId="3d8e8f84-bbba-4358-80f7-21041f69f458" providerId="ADAL" clId="{AB28009E-64FD-4106-8DAA-C2543BD171FF}" dt="2024-06-03T07:28:13.715" v="17" actId="108"/>
          <ac:graphicFrameMkLst>
            <pc:docMk/>
            <pc:sldMk cId="223091879" sldId="296"/>
            <ac:graphicFrameMk id="6" creationId="{6AC995FA-6B7C-41C1-61BC-30FF912CFB96}"/>
          </ac:graphicFrameMkLst>
        </pc:graphicFrameChg>
      </pc:sldChg>
      <pc:sldChg chg="del">
        <pc:chgData name="Fabrizio Ricci - STC Studio Tributario Cristofori" userId="3d8e8f84-bbba-4358-80f7-21041f69f458" providerId="ADAL" clId="{AB28009E-64FD-4106-8DAA-C2543BD171FF}" dt="2024-05-29T15:52:43.658" v="15" actId="47"/>
        <pc:sldMkLst>
          <pc:docMk/>
          <pc:sldMk cId="1075435024" sldId="297"/>
        </pc:sldMkLst>
      </pc:sldChg>
      <pc:sldChg chg="del">
        <pc:chgData name="Fabrizio Ricci - STC Studio Tributario Cristofori" userId="3d8e8f84-bbba-4358-80f7-21041f69f458" providerId="ADAL" clId="{AB28009E-64FD-4106-8DAA-C2543BD171FF}" dt="2024-05-29T15:52:43.658" v="15" actId="47"/>
        <pc:sldMkLst>
          <pc:docMk/>
          <pc:sldMk cId="996978456" sldId="298"/>
        </pc:sldMkLst>
      </pc:sldChg>
    </pc:docChg>
  </pc:docChgLst>
  <pc:docChgLst>
    <pc:chgData name="Fabrizio Ricci - STC Studio Tributario Cristofori" userId="3d8e8f84-bbba-4358-80f7-21041f69f458" providerId="ADAL" clId="{DB27CCEB-803D-423F-B5C9-31627888BD72}"/>
    <pc:docChg chg="undo redo custSel addSld delSld modSld sldOrd">
      <pc:chgData name="Fabrizio Ricci - STC Studio Tributario Cristofori" userId="3d8e8f84-bbba-4358-80f7-21041f69f458" providerId="ADAL" clId="{DB27CCEB-803D-423F-B5C9-31627888BD72}" dt="2024-05-29T15:47:31.194" v="315" actId="47"/>
      <pc:docMkLst>
        <pc:docMk/>
      </pc:docMkLst>
      <pc:sldChg chg="delSp modSp mod">
        <pc:chgData name="Fabrizio Ricci - STC Studio Tributario Cristofori" userId="3d8e8f84-bbba-4358-80f7-21041f69f458" providerId="ADAL" clId="{DB27CCEB-803D-423F-B5C9-31627888BD72}" dt="2024-05-29T12:17:04.257" v="7" actId="14100"/>
        <pc:sldMkLst>
          <pc:docMk/>
          <pc:sldMk cId="1746934321" sldId="256"/>
        </pc:sldMkLst>
        <pc:spChg chg="mod">
          <ac:chgData name="Fabrizio Ricci - STC Studio Tributario Cristofori" userId="3d8e8f84-bbba-4358-80f7-21041f69f458" providerId="ADAL" clId="{DB27CCEB-803D-423F-B5C9-31627888BD72}" dt="2024-05-29T12:17:04.257" v="7" actId="14100"/>
          <ac:spMkLst>
            <pc:docMk/>
            <pc:sldMk cId="1746934321" sldId="256"/>
            <ac:spMk id="4" creationId="{7E0E16B4-0F6A-F82E-DE4C-EAB2005A570D}"/>
          </ac:spMkLst>
        </pc:spChg>
        <pc:spChg chg="del mod">
          <ac:chgData name="Fabrizio Ricci - STC Studio Tributario Cristofori" userId="3d8e8f84-bbba-4358-80f7-21041f69f458" providerId="ADAL" clId="{DB27CCEB-803D-423F-B5C9-31627888BD72}" dt="2024-05-29T12:16:50.937" v="5" actId="478"/>
          <ac:spMkLst>
            <pc:docMk/>
            <pc:sldMk cId="1746934321" sldId="256"/>
            <ac:spMk id="5" creationId="{957D3218-64AF-86AF-E680-71D077745D76}"/>
          </ac:spMkLst>
        </pc:spChg>
      </pc:sldChg>
      <pc:sldChg chg="modSp mod">
        <pc:chgData name="Fabrizio Ricci - STC Studio Tributario Cristofori" userId="3d8e8f84-bbba-4358-80f7-21041f69f458" providerId="ADAL" clId="{DB27CCEB-803D-423F-B5C9-31627888BD72}" dt="2024-05-29T12:18:10.883" v="22" actId="1076"/>
        <pc:sldMkLst>
          <pc:docMk/>
          <pc:sldMk cId="4095251598" sldId="257"/>
        </pc:sldMkLst>
        <pc:spChg chg="mod">
          <ac:chgData name="Fabrizio Ricci - STC Studio Tributario Cristofori" userId="3d8e8f84-bbba-4358-80f7-21041f69f458" providerId="ADAL" clId="{DB27CCEB-803D-423F-B5C9-31627888BD72}" dt="2024-05-29T12:18:00.559" v="21" actId="947"/>
          <ac:spMkLst>
            <pc:docMk/>
            <pc:sldMk cId="4095251598" sldId="257"/>
            <ac:spMk id="2" creationId="{0A4481BE-3142-8F9F-1C15-3054F3ABAEBB}"/>
          </ac:spMkLst>
        </pc:spChg>
        <pc:spChg chg="mod">
          <ac:chgData name="Fabrizio Ricci - STC Studio Tributario Cristofori" userId="3d8e8f84-bbba-4358-80f7-21041f69f458" providerId="ADAL" clId="{DB27CCEB-803D-423F-B5C9-31627888BD72}" dt="2024-05-29T12:18:10.883" v="22" actId="1076"/>
          <ac:spMkLst>
            <pc:docMk/>
            <pc:sldMk cId="4095251598" sldId="257"/>
            <ac:spMk id="3" creationId="{758FA32E-45D2-2486-572E-5A1110896010}"/>
          </ac:spMkLst>
        </pc:spChg>
      </pc:sldChg>
      <pc:sldChg chg="modSp mod">
        <pc:chgData name="Fabrizio Ricci - STC Studio Tributario Cristofori" userId="3d8e8f84-bbba-4358-80f7-21041f69f458" providerId="ADAL" clId="{DB27CCEB-803D-423F-B5C9-31627888BD72}" dt="2024-05-29T12:26:09.102" v="118" actId="313"/>
        <pc:sldMkLst>
          <pc:docMk/>
          <pc:sldMk cId="2277520820" sldId="258"/>
        </pc:sldMkLst>
        <pc:spChg chg="mod">
          <ac:chgData name="Fabrizio Ricci - STC Studio Tributario Cristofori" userId="3d8e8f84-bbba-4358-80f7-21041f69f458" providerId="ADAL" clId="{DB27CCEB-803D-423F-B5C9-31627888BD72}" dt="2024-05-29T12:26:01.361" v="95" actId="1076"/>
          <ac:spMkLst>
            <pc:docMk/>
            <pc:sldMk cId="2277520820" sldId="258"/>
            <ac:spMk id="4" creationId="{3CD2C817-34AD-2A9A-F880-6D46328EBE61}"/>
          </ac:spMkLst>
        </pc:spChg>
        <pc:spChg chg="mod">
          <ac:chgData name="Fabrizio Ricci - STC Studio Tributario Cristofori" userId="3d8e8f84-bbba-4358-80f7-21041f69f458" providerId="ADAL" clId="{DB27CCEB-803D-423F-B5C9-31627888BD72}" dt="2024-05-29T12:26:09.102" v="118" actId="313"/>
          <ac:spMkLst>
            <pc:docMk/>
            <pc:sldMk cId="2277520820" sldId="258"/>
            <ac:spMk id="5" creationId="{1937293A-AAF2-E112-F2AD-31B8A5738D50}"/>
          </ac:spMkLst>
        </pc:spChg>
      </pc:sldChg>
      <pc:sldChg chg="delSp modSp mod">
        <pc:chgData name="Fabrizio Ricci - STC Studio Tributario Cristofori" userId="3d8e8f84-bbba-4358-80f7-21041f69f458" providerId="ADAL" clId="{DB27CCEB-803D-423F-B5C9-31627888BD72}" dt="2024-05-29T15:46:57.121" v="308" actId="947"/>
        <pc:sldMkLst>
          <pc:docMk/>
          <pc:sldMk cId="3905598786" sldId="259"/>
        </pc:sldMkLst>
        <pc:spChg chg="mod">
          <ac:chgData name="Fabrizio Ricci - STC Studio Tributario Cristofori" userId="3d8e8f84-bbba-4358-80f7-21041f69f458" providerId="ADAL" clId="{DB27CCEB-803D-423F-B5C9-31627888BD72}" dt="2024-05-29T15:46:57.121" v="308" actId="947"/>
          <ac:spMkLst>
            <pc:docMk/>
            <pc:sldMk cId="3905598786" sldId="259"/>
            <ac:spMk id="4" creationId="{3C8C32FB-B6BD-F8EC-CC1D-D09DA2040EEC}"/>
          </ac:spMkLst>
        </pc:spChg>
        <pc:spChg chg="del">
          <ac:chgData name="Fabrizio Ricci - STC Studio Tributario Cristofori" userId="3d8e8f84-bbba-4358-80f7-21041f69f458" providerId="ADAL" clId="{DB27CCEB-803D-423F-B5C9-31627888BD72}" dt="2024-05-29T15:46:51.639" v="307" actId="478"/>
          <ac:spMkLst>
            <pc:docMk/>
            <pc:sldMk cId="3905598786" sldId="259"/>
            <ac:spMk id="5" creationId="{4E16A347-7CA2-2B1A-C781-3EC1208F6D5A}"/>
          </ac:spMkLst>
        </pc:spChg>
      </pc:sldChg>
      <pc:sldChg chg="del">
        <pc:chgData name="Fabrizio Ricci - STC Studio Tributario Cristofori" userId="3d8e8f84-bbba-4358-80f7-21041f69f458" providerId="ADAL" clId="{DB27CCEB-803D-423F-B5C9-31627888BD72}" dt="2024-05-29T15:47:31.194" v="315" actId="47"/>
        <pc:sldMkLst>
          <pc:docMk/>
          <pc:sldMk cId="596758760" sldId="260"/>
        </pc:sldMkLst>
      </pc:sldChg>
      <pc:sldChg chg="del">
        <pc:chgData name="Fabrizio Ricci - STC Studio Tributario Cristofori" userId="3d8e8f84-bbba-4358-80f7-21041f69f458" providerId="ADAL" clId="{DB27CCEB-803D-423F-B5C9-31627888BD72}" dt="2024-05-29T15:47:31.194" v="315" actId="47"/>
        <pc:sldMkLst>
          <pc:docMk/>
          <pc:sldMk cId="3792396441" sldId="261"/>
        </pc:sldMkLst>
      </pc:sldChg>
      <pc:sldChg chg="del">
        <pc:chgData name="Fabrizio Ricci - STC Studio Tributario Cristofori" userId="3d8e8f84-bbba-4358-80f7-21041f69f458" providerId="ADAL" clId="{DB27CCEB-803D-423F-B5C9-31627888BD72}" dt="2024-05-29T15:47:31.194" v="315" actId="47"/>
        <pc:sldMkLst>
          <pc:docMk/>
          <pc:sldMk cId="1696069423" sldId="262"/>
        </pc:sldMkLst>
      </pc:sldChg>
      <pc:sldChg chg="del">
        <pc:chgData name="Fabrizio Ricci - STC Studio Tributario Cristofori" userId="3d8e8f84-bbba-4358-80f7-21041f69f458" providerId="ADAL" clId="{DB27CCEB-803D-423F-B5C9-31627888BD72}" dt="2024-05-29T15:47:31.194" v="315" actId="47"/>
        <pc:sldMkLst>
          <pc:docMk/>
          <pc:sldMk cId="281686127" sldId="263"/>
        </pc:sldMkLst>
      </pc:sldChg>
      <pc:sldChg chg="del">
        <pc:chgData name="Fabrizio Ricci - STC Studio Tributario Cristofori" userId="3d8e8f84-bbba-4358-80f7-21041f69f458" providerId="ADAL" clId="{DB27CCEB-803D-423F-B5C9-31627888BD72}" dt="2024-05-29T15:47:31.194" v="315" actId="47"/>
        <pc:sldMkLst>
          <pc:docMk/>
          <pc:sldMk cId="2979580284" sldId="264"/>
        </pc:sldMkLst>
      </pc:sldChg>
      <pc:sldChg chg="del">
        <pc:chgData name="Fabrizio Ricci - STC Studio Tributario Cristofori" userId="3d8e8f84-bbba-4358-80f7-21041f69f458" providerId="ADAL" clId="{DB27CCEB-803D-423F-B5C9-31627888BD72}" dt="2024-05-29T15:47:31.194" v="315" actId="47"/>
        <pc:sldMkLst>
          <pc:docMk/>
          <pc:sldMk cId="2826274732" sldId="265"/>
        </pc:sldMkLst>
      </pc:sldChg>
      <pc:sldChg chg="del">
        <pc:chgData name="Fabrizio Ricci - STC Studio Tributario Cristofori" userId="3d8e8f84-bbba-4358-80f7-21041f69f458" providerId="ADAL" clId="{DB27CCEB-803D-423F-B5C9-31627888BD72}" dt="2024-05-29T15:47:31.194" v="315" actId="47"/>
        <pc:sldMkLst>
          <pc:docMk/>
          <pc:sldMk cId="3134118418" sldId="266"/>
        </pc:sldMkLst>
      </pc:sldChg>
      <pc:sldChg chg="del">
        <pc:chgData name="Fabrizio Ricci - STC Studio Tributario Cristofori" userId="3d8e8f84-bbba-4358-80f7-21041f69f458" providerId="ADAL" clId="{DB27CCEB-803D-423F-B5C9-31627888BD72}" dt="2024-05-29T15:47:31.194" v="315" actId="47"/>
        <pc:sldMkLst>
          <pc:docMk/>
          <pc:sldMk cId="2204983775" sldId="267"/>
        </pc:sldMkLst>
      </pc:sldChg>
      <pc:sldChg chg="del">
        <pc:chgData name="Fabrizio Ricci - STC Studio Tributario Cristofori" userId="3d8e8f84-bbba-4358-80f7-21041f69f458" providerId="ADAL" clId="{DB27CCEB-803D-423F-B5C9-31627888BD72}" dt="2024-05-29T15:47:31.194" v="315" actId="47"/>
        <pc:sldMkLst>
          <pc:docMk/>
          <pc:sldMk cId="4257894388" sldId="268"/>
        </pc:sldMkLst>
      </pc:sldChg>
      <pc:sldChg chg="addSp delSp modSp add mod">
        <pc:chgData name="Fabrizio Ricci - STC Studio Tributario Cristofori" userId="3d8e8f84-bbba-4358-80f7-21041f69f458" providerId="ADAL" clId="{DB27CCEB-803D-423F-B5C9-31627888BD72}" dt="2024-05-29T12:21:37.726" v="47" actId="478"/>
        <pc:sldMkLst>
          <pc:docMk/>
          <pc:sldMk cId="3537302944" sldId="269"/>
        </pc:sldMkLst>
        <pc:spChg chg="add mod">
          <ac:chgData name="Fabrizio Ricci - STC Studio Tributario Cristofori" userId="3d8e8f84-bbba-4358-80f7-21041f69f458" providerId="ADAL" clId="{DB27CCEB-803D-423F-B5C9-31627888BD72}" dt="2024-05-29T12:19:35.349" v="29" actId="2711"/>
          <ac:spMkLst>
            <pc:docMk/>
            <pc:sldMk cId="3537302944" sldId="269"/>
            <ac:spMk id="2" creationId="{5513C803-01B4-C543-B5B0-CA849D74588C}"/>
          </ac:spMkLst>
        </pc:spChg>
        <pc:spChg chg="mod">
          <ac:chgData name="Fabrizio Ricci - STC Studio Tributario Cristofori" userId="3d8e8f84-bbba-4358-80f7-21041f69f458" providerId="ADAL" clId="{DB27CCEB-803D-423F-B5C9-31627888BD72}" dt="2024-05-29T12:19:44.109" v="31" actId="403"/>
          <ac:spMkLst>
            <pc:docMk/>
            <pc:sldMk cId="3537302944" sldId="269"/>
            <ac:spMk id="4" creationId="{C351E5F9-C92F-F8F5-3ADA-D94DC9F0C9ED}"/>
          </ac:spMkLst>
        </pc:spChg>
        <pc:spChg chg="del">
          <ac:chgData name="Fabrizio Ricci - STC Studio Tributario Cristofori" userId="3d8e8f84-bbba-4358-80f7-21041f69f458" providerId="ADAL" clId="{DB27CCEB-803D-423F-B5C9-31627888BD72}" dt="2024-05-29T12:21:37.726" v="47" actId="478"/>
          <ac:spMkLst>
            <pc:docMk/>
            <pc:sldMk cId="3537302944" sldId="269"/>
            <ac:spMk id="5" creationId="{1CBE51AD-EDBF-08D8-C14E-884B1E4DE85A}"/>
          </ac:spMkLst>
        </pc:spChg>
      </pc:sldChg>
      <pc:sldChg chg="addSp delSp modSp add mod">
        <pc:chgData name="Fabrizio Ricci - STC Studio Tributario Cristofori" userId="3d8e8f84-bbba-4358-80f7-21041f69f458" providerId="ADAL" clId="{DB27CCEB-803D-423F-B5C9-31627888BD72}" dt="2024-05-29T12:22:48.261" v="55" actId="1076"/>
        <pc:sldMkLst>
          <pc:docMk/>
          <pc:sldMk cId="2064381309" sldId="270"/>
        </pc:sldMkLst>
        <pc:spChg chg="mod">
          <ac:chgData name="Fabrizio Ricci - STC Studio Tributario Cristofori" userId="3d8e8f84-bbba-4358-80f7-21041f69f458" providerId="ADAL" clId="{DB27CCEB-803D-423F-B5C9-31627888BD72}" dt="2024-05-29T12:22:48.261" v="55" actId="1076"/>
          <ac:spMkLst>
            <pc:docMk/>
            <pc:sldMk cId="2064381309" sldId="270"/>
            <ac:spMk id="2" creationId="{5513C803-01B4-C543-B5B0-CA849D74588C}"/>
          </ac:spMkLst>
        </pc:spChg>
        <pc:spChg chg="mod">
          <ac:chgData name="Fabrizio Ricci - STC Studio Tributario Cristofori" userId="3d8e8f84-bbba-4358-80f7-21041f69f458" providerId="ADAL" clId="{DB27CCEB-803D-423F-B5C9-31627888BD72}" dt="2024-05-29T12:21:03.920" v="36" actId="14100"/>
          <ac:spMkLst>
            <pc:docMk/>
            <pc:sldMk cId="2064381309" sldId="270"/>
            <ac:spMk id="4" creationId="{C351E5F9-C92F-F8F5-3ADA-D94DC9F0C9ED}"/>
          </ac:spMkLst>
        </pc:spChg>
        <pc:spChg chg="add del mod">
          <ac:chgData name="Fabrizio Ricci - STC Studio Tributario Cristofori" userId="3d8e8f84-bbba-4358-80f7-21041f69f458" providerId="ADAL" clId="{DB27CCEB-803D-423F-B5C9-31627888BD72}" dt="2024-05-29T12:21:34.161" v="46" actId="478"/>
          <ac:spMkLst>
            <pc:docMk/>
            <pc:sldMk cId="2064381309" sldId="270"/>
            <ac:spMk id="5" creationId="{1CBE51AD-EDBF-08D8-C14E-884B1E4DE85A}"/>
          </ac:spMkLst>
        </pc:spChg>
      </pc:sldChg>
      <pc:sldChg chg="modSp add mod">
        <pc:chgData name="Fabrizio Ricci - STC Studio Tributario Cristofori" userId="3d8e8f84-bbba-4358-80f7-21041f69f458" providerId="ADAL" clId="{DB27CCEB-803D-423F-B5C9-31627888BD72}" dt="2024-05-29T12:23:19.608" v="62" actId="2711"/>
        <pc:sldMkLst>
          <pc:docMk/>
          <pc:sldMk cId="1150488350" sldId="271"/>
        </pc:sldMkLst>
        <pc:spChg chg="mod">
          <ac:chgData name="Fabrizio Ricci - STC Studio Tributario Cristofori" userId="3d8e8f84-bbba-4358-80f7-21041f69f458" providerId="ADAL" clId="{DB27CCEB-803D-423F-B5C9-31627888BD72}" dt="2024-05-29T12:23:19.608" v="62" actId="2711"/>
          <ac:spMkLst>
            <pc:docMk/>
            <pc:sldMk cId="1150488350" sldId="271"/>
            <ac:spMk id="2" creationId="{5513C803-01B4-C543-B5B0-CA849D74588C}"/>
          </ac:spMkLst>
        </pc:spChg>
        <pc:spChg chg="mod">
          <ac:chgData name="Fabrizio Ricci - STC Studio Tributario Cristofori" userId="3d8e8f84-bbba-4358-80f7-21041f69f458" providerId="ADAL" clId="{DB27CCEB-803D-423F-B5C9-31627888BD72}" dt="2024-05-29T12:23:03.704" v="59"/>
          <ac:spMkLst>
            <pc:docMk/>
            <pc:sldMk cId="1150488350" sldId="271"/>
            <ac:spMk id="4" creationId="{C351E5F9-C92F-F8F5-3ADA-D94DC9F0C9ED}"/>
          </ac:spMkLst>
        </pc:spChg>
      </pc:sldChg>
      <pc:sldChg chg="add del">
        <pc:chgData name="Fabrizio Ricci - STC Studio Tributario Cristofori" userId="3d8e8f84-bbba-4358-80f7-21041f69f458" providerId="ADAL" clId="{DB27CCEB-803D-423F-B5C9-31627888BD72}" dt="2024-05-29T12:23:31.413" v="64" actId="47"/>
        <pc:sldMkLst>
          <pc:docMk/>
          <pc:sldMk cId="2757147020" sldId="272"/>
        </pc:sldMkLst>
      </pc:sldChg>
      <pc:sldChg chg="modSp add mod ord">
        <pc:chgData name="Fabrizio Ricci - STC Studio Tributario Cristofori" userId="3d8e8f84-bbba-4358-80f7-21041f69f458" providerId="ADAL" clId="{DB27CCEB-803D-423F-B5C9-31627888BD72}" dt="2024-05-29T12:23:57.655" v="76" actId="2711"/>
        <pc:sldMkLst>
          <pc:docMk/>
          <pc:sldMk cId="3279533735" sldId="272"/>
        </pc:sldMkLst>
        <pc:spChg chg="mod">
          <ac:chgData name="Fabrizio Ricci - STC Studio Tributario Cristofori" userId="3d8e8f84-bbba-4358-80f7-21041f69f458" providerId="ADAL" clId="{DB27CCEB-803D-423F-B5C9-31627888BD72}" dt="2024-05-29T12:23:57.655" v="76" actId="2711"/>
          <ac:spMkLst>
            <pc:docMk/>
            <pc:sldMk cId="3279533735" sldId="272"/>
            <ac:spMk id="2" creationId="{5513C803-01B4-C543-B5B0-CA849D74588C}"/>
          </ac:spMkLst>
        </pc:spChg>
        <pc:spChg chg="mod">
          <ac:chgData name="Fabrizio Ricci - STC Studio Tributario Cristofori" userId="3d8e8f84-bbba-4358-80f7-21041f69f458" providerId="ADAL" clId="{DB27CCEB-803D-423F-B5C9-31627888BD72}" dt="2024-05-29T12:23:48.316" v="74"/>
          <ac:spMkLst>
            <pc:docMk/>
            <pc:sldMk cId="3279533735" sldId="272"/>
            <ac:spMk id="4" creationId="{C351E5F9-C92F-F8F5-3ADA-D94DC9F0C9ED}"/>
          </ac:spMkLst>
        </pc:spChg>
      </pc:sldChg>
      <pc:sldChg chg="modSp add mod">
        <pc:chgData name="Fabrizio Ricci - STC Studio Tributario Cristofori" userId="3d8e8f84-bbba-4358-80f7-21041f69f458" providerId="ADAL" clId="{DB27CCEB-803D-423F-B5C9-31627888BD72}" dt="2024-05-29T12:25:26.820" v="87" actId="14100"/>
        <pc:sldMkLst>
          <pc:docMk/>
          <pc:sldMk cId="2879873177" sldId="273"/>
        </pc:sldMkLst>
        <pc:spChg chg="mod">
          <ac:chgData name="Fabrizio Ricci - STC Studio Tributario Cristofori" userId="3d8e8f84-bbba-4358-80f7-21041f69f458" providerId="ADAL" clId="{DB27CCEB-803D-423F-B5C9-31627888BD72}" dt="2024-05-29T12:25:26.820" v="87" actId="14100"/>
          <ac:spMkLst>
            <pc:docMk/>
            <pc:sldMk cId="2879873177" sldId="273"/>
            <ac:spMk id="2" creationId="{5513C803-01B4-C543-B5B0-CA849D74588C}"/>
          </ac:spMkLst>
        </pc:spChg>
        <pc:spChg chg="mod">
          <ac:chgData name="Fabrizio Ricci - STC Studio Tributario Cristofori" userId="3d8e8f84-bbba-4358-80f7-21041f69f458" providerId="ADAL" clId="{DB27CCEB-803D-423F-B5C9-31627888BD72}" dt="2024-05-29T12:24:58.192" v="82"/>
          <ac:spMkLst>
            <pc:docMk/>
            <pc:sldMk cId="2879873177" sldId="273"/>
            <ac:spMk id="4" creationId="{C351E5F9-C92F-F8F5-3ADA-D94DC9F0C9ED}"/>
          </ac:spMkLst>
        </pc:spChg>
      </pc:sldChg>
      <pc:sldChg chg="modSp add mod">
        <pc:chgData name="Fabrizio Ricci - STC Studio Tributario Cristofori" userId="3d8e8f84-bbba-4358-80f7-21041f69f458" providerId="ADAL" clId="{DB27CCEB-803D-423F-B5C9-31627888BD72}" dt="2024-05-29T12:27:00.787" v="129" actId="1076"/>
        <pc:sldMkLst>
          <pc:docMk/>
          <pc:sldMk cId="3694496521" sldId="274"/>
        </pc:sldMkLst>
        <pc:spChg chg="mod">
          <ac:chgData name="Fabrizio Ricci - STC Studio Tributario Cristofori" userId="3d8e8f84-bbba-4358-80f7-21041f69f458" providerId="ADAL" clId="{DB27CCEB-803D-423F-B5C9-31627888BD72}" dt="2024-05-29T12:27:00.787" v="129" actId="1076"/>
          <ac:spMkLst>
            <pc:docMk/>
            <pc:sldMk cId="3694496521" sldId="274"/>
            <ac:spMk id="2" creationId="{5513C803-01B4-C543-B5B0-CA849D74588C}"/>
          </ac:spMkLst>
        </pc:spChg>
        <pc:spChg chg="mod">
          <ac:chgData name="Fabrizio Ricci - STC Studio Tributario Cristofori" userId="3d8e8f84-bbba-4358-80f7-21041f69f458" providerId="ADAL" clId="{DB27CCEB-803D-423F-B5C9-31627888BD72}" dt="2024-05-29T12:26:46.657" v="125"/>
          <ac:spMkLst>
            <pc:docMk/>
            <pc:sldMk cId="3694496521" sldId="274"/>
            <ac:spMk id="4" creationId="{C351E5F9-C92F-F8F5-3ADA-D94DC9F0C9ED}"/>
          </ac:spMkLst>
        </pc:spChg>
      </pc:sldChg>
      <pc:sldChg chg="modSp add mod">
        <pc:chgData name="Fabrizio Ricci - STC Studio Tributario Cristofori" userId="3d8e8f84-bbba-4358-80f7-21041f69f458" providerId="ADAL" clId="{DB27CCEB-803D-423F-B5C9-31627888BD72}" dt="2024-05-29T15:32:59.799" v="133" actId="1076"/>
        <pc:sldMkLst>
          <pc:docMk/>
          <pc:sldMk cId="3980175032" sldId="275"/>
        </pc:sldMkLst>
        <pc:spChg chg="mod">
          <ac:chgData name="Fabrizio Ricci - STC Studio Tributario Cristofori" userId="3d8e8f84-bbba-4358-80f7-21041f69f458" providerId="ADAL" clId="{DB27CCEB-803D-423F-B5C9-31627888BD72}" dt="2024-05-29T15:32:59.799" v="133" actId="1076"/>
          <ac:spMkLst>
            <pc:docMk/>
            <pc:sldMk cId="3980175032" sldId="275"/>
            <ac:spMk id="2" creationId="{5513C803-01B4-C543-B5B0-CA849D74588C}"/>
          </ac:spMkLst>
        </pc:spChg>
      </pc:sldChg>
      <pc:sldChg chg="modSp add mod">
        <pc:chgData name="Fabrizio Ricci - STC Studio Tributario Cristofori" userId="3d8e8f84-bbba-4358-80f7-21041f69f458" providerId="ADAL" clId="{DB27CCEB-803D-423F-B5C9-31627888BD72}" dt="2024-05-29T15:33:22.699" v="137" actId="1076"/>
        <pc:sldMkLst>
          <pc:docMk/>
          <pc:sldMk cId="1477245385" sldId="276"/>
        </pc:sldMkLst>
        <pc:spChg chg="mod">
          <ac:chgData name="Fabrizio Ricci - STC Studio Tributario Cristofori" userId="3d8e8f84-bbba-4358-80f7-21041f69f458" providerId="ADAL" clId="{DB27CCEB-803D-423F-B5C9-31627888BD72}" dt="2024-05-29T15:33:22.699" v="137" actId="1076"/>
          <ac:spMkLst>
            <pc:docMk/>
            <pc:sldMk cId="1477245385" sldId="276"/>
            <ac:spMk id="2" creationId="{5513C803-01B4-C543-B5B0-CA849D74588C}"/>
          </ac:spMkLst>
        </pc:spChg>
      </pc:sldChg>
      <pc:sldChg chg="modSp add mod">
        <pc:chgData name="Fabrizio Ricci - STC Studio Tributario Cristofori" userId="3d8e8f84-bbba-4358-80f7-21041f69f458" providerId="ADAL" clId="{DB27CCEB-803D-423F-B5C9-31627888BD72}" dt="2024-05-29T15:33:42.025" v="143"/>
        <pc:sldMkLst>
          <pc:docMk/>
          <pc:sldMk cId="39481960" sldId="277"/>
        </pc:sldMkLst>
        <pc:spChg chg="mod">
          <ac:chgData name="Fabrizio Ricci - STC Studio Tributario Cristofori" userId="3d8e8f84-bbba-4358-80f7-21041f69f458" providerId="ADAL" clId="{DB27CCEB-803D-423F-B5C9-31627888BD72}" dt="2024-05-29T15:33:36.884" v="140" actId="2711"/>
          <ac:spMkLst>
            <pc:docMk/>
            <pc:sldMk cId="39481960" sldId="277"/>
            <ac:spMk id="2" creationId="{5513C803-01B4-C543-B5B0-CA849D74588C}"/>
          </ac:spMkLst>
        </pc:spChg>
        <pc:spChg chg="mod">
          <ac:chgData name="Fabrizio Ricci - STC Studio Tributario Cristofori" userId="3d8e8f84-bbba-4358-80f7-21041f69f458" providerId="ADAL" clId="{DB27CCEB-803D-423F-B5C9-31627888BD72}" dt="2024-05-29T15:33:42.025" v="143"/>
          <ac:spMkLst>
            <pc:docMk/>
            <pc:sldMk cId="39481960" sldId="277"/>
            <ac:spMk id="4" creationId="{C351E5F9-C92F-F8F5-3ADA-D94DC9F0C9ED}"/>
          </ac:spMkLst>
        </pc:spChg>
      </pc:sldChg>
      <pc:sldChg chg="modSp add mod">
        <pc:chgData name="Fabrizio Ricci - STC Studio Tributario Cristofori" userId="3d8e8f84-bbba-4358-80f7-21041f69f458" providerId="ADAL" clId="{DB27CCEB-803D-423F-B5C9-31627888BD72}" dt="2024-05-29T15:35:48.698" v="150" actId="1076"/>
        <pc:sldMkLst>
          <pc:docMk/>
          <pc:sldMk cId="3549846414" sldId="278"/>
        </pc:sldMkLst>
        <pc:spChg chg="mod">
          <ac:chgData name="Fabrizio Ricci - STC Studio Tributario Cristofori" userId="3d8e8f84-bbba-4358-80f7-21041f69f458" providerId="ADAL" clId="{DB27CCEB-803D-423F-B5C9-31627888BD72}" dt="2024-05-29T15:35:48.698" v="150" actId="1076"/>
          <ac:spMkLst>
            <pc:docMk/>
            <pc:sldMk cId="3549846414" sldId="278"/>
            <ac:spMk id="2" creationId="{5513C803-01B4-C543-B5B0-CA849D74588C}"/>
          </ac:spMkLst>
        </pc:spChg>
        <pc:spChg chg="mod">
          <ac:chgData name="Fabrizio Ricci - STC Studio Tributario Cristofori" userId="3d8e8f84-bbba-4358-80f7-21041f69f458" providerId="ADAL" clId="{DB27CCEB-803D-423F-B5C9-31627888BD72}" dt="2024-05-29T15:35:28.617" v="147"/>
          <ac:spMkLst>
            <pc:docMk/>
            <pc:sldMk cId="3549846414" sldId="278"/>
            <ac:spMk id="4" creationId="{C351E5F9-C92F-F8F5-3ADA-D94DC9F0C9ED}"/>
          </ac:spMkLst>
        </pc:spChg>
      </pc:sldChg>
      <pc:sldChg chg="modSp add mod">
        <pc:chgData name="Fabrizio Ricci - STC Studio Tributario Cristofori" userId="3d8e8f84-bbba-4358-80f7-21041f69f458" providerId="ADAL" clId="{DB27CCEB-803D-423F-B5C9-31627888BD72}" dt="2024-05-29T15:36:06.203" v="153" actId="2711"/>
        <pc:sldMkLst>
          <pc:docMk/>
          <pc:sldMk cId="1053114706" sldId="279"/>
        </pc:sldMkLst>
        <pc:spChg chg="mod">
          <ac:chgData name="Fabrizio Ricci - STC Studio Tributario Cristofori" userId="3d8e8f84-bbba-4358-80f7-21041f69f458" providerId="ADAL" clId="{DB27CCEB-803D-423F-B5C9-31627888BD72}" dt="2024-05-29T15:36:06.203" v="153" actId="2711"/>
          <ac:spMkLst>
            <pc:docMk/>
            <pc:sldMk cId="1053114706" sldId="279"/>
            <ac:spMk id="2" creationId="{5513C803-01B4-C543-B5B0-CA849D74588C}"/>
          </ac:spMkLst>
        </pc:spChg>
      </pc:sldChg>
      <pc:sldChg chg="modSp add mod">
        <pc:chgData name="Fabrizio Ricci - STC Studio Tributario Cristofori" userId="3d8e8f84-bbba-4358-80f7-21041f69f458" providerId="ADAL" clId="{DB27CCEB-803D-423F-B5C9-31627888BD72}" dt="2024-05-29T15:37:24.950" v="161" actId="2711"/>
        <pc:sldMkLst>
          <pc:docMk/>
          <pc:sldMk cId="1074899509" sldId="280"/>
        </pc:sldMkLst>
        <pc:spChg chg="mod">
          <ac:chgData name="Fabrizio Ricci - STC Studio Tributario Cristofori" userId="3d8e8f84-bbba-4358-80f7-21041f69f458" providerId="ADAL" clId="{DB27CCEB-803D-423F-B5C9-31627888BD72}" dt="2024-05-29T15:37:24.950" v="161" actId="2711"/>
          <ac:spMkLst>
            <pc:docMk/>
            <pc:sldMk cId="1074899509" sldId="280"/>
            <ac:spMk id="2" creationId="{5513C803-01B4-C543-B5B0-CA849D74588C}"/>
          </ac:spMkLst>
        </pc:spChg>
        <pc:spChg chg="mod">
          <ac:chgData name="Fabrizio Ricci - STC Studio Tributario Cristofori" userId="3d8e8f84-bbba-4358-80f7-21041f69f458" providerId="ADAL" clId="{DB27CCEB-803D-423F-B5C9-31627888BD72}" dt="2024-05-29T15:37:12.845" v="159"/>
          <ac:spMkLst>
            <pc:docMk/>
            <pc:sldMk cId="1074899509" sldId="280"/>
            <ac:spMk id="4" creationId="{C351E5F9-C92F-F8F5-3ADA-D94DC9F0C9ED}"/>
          </ac:spMkLst>
        </pc:spChg>
      </pc:sldChg>
      <pc:sldChg chg="modSp add mod">
        <pc:chgData name="Fabrizio Ricci - STC Studio Tributario Cristofori" userId="3d8e8f84-bbba-4358-80f7-21041f69f458" providerId="ADAL" clId="{DB27CCEB-803D-423F-B5C9-31627888BD72}" dt="2024-05-29T15:37:42.135" v="167" actId="2711"/>
        <pc:sldMkLst>
          <pc:docMk/>
          <pc:sldMk cId="1471794108" sldId="281"/>
        </pc:sldMkLst>
        <pc:spChg chg="mod">
          <ac:chgData name="Fabrizio Ricci - STC Studio Tributario Cristofori" userId="3d8e8f84-bbba-4358-80f7-21041f69f458" providerId="ADAL" clId="{DB27CCEB-803D-423F-B5C9-31627888BD72}" dt="2024-05-29T15:37:42.135" v="167" actId="2711"/>
          <ac:spMkLst>
            <pc:docMk/>
            <pc:sldMk cId="1471794108" sldId="281"/>
            <ac:spMk id="2" creationId="{5513C803-01B4-C543-B5B0-CA849D74588C}"/>
          </ac:spMkLst>
        </pc:spChg>
        <pc:spChg chg="mod">
          <ac:chgData name="Fabrizio Ricci - STC Studio Tributario Cristofori" userId="3d8e8f84-bbba-4358-80f7-21041f69f458" providerId="ADAL" clId="{DB27CCEB-803D-423F-B5C9-31627888BD72}" dt="2024-05-29T15:37:32.902" v="165"/>
          <ac:spMkLst>
            <pc:docMk/>
            <pc:sldMk cId="1471794108" sldId="281"/>
            <ac:spMk id="4" creationId="{C351E5F9-C92F-F8F5-3ADA-D94DC9F0C9ED}"/>
          </ac:spMkLst>
        </pc:spChg>
      </pc:sldChg>
      <pc:sldChg chg="modSp add mod">
        <pc:chgData name="Fabrizio Ricci - STC Studio Tributario Cristofori" userId="3d8e8f84-bbba-4358-80f7-21041f69f458" providerId="ADAL" clId="{DB27CCEB-803D-423F-B5C9-31627888BD72}" dt="2024-05-29T15:38:02.391" v="174" actId="1076"/>
        <pc:sldMkLst>
          <pc:docMk/>
          <pc:sldMk cId="1888382804" sldId="282"/>
        </pc:sldMkLst>
        <pc:spChg chg="mod">
          <ac:chgData name="Fabrizio Ricci - STC Studio Tributario Cristofori" userId="3d8e8f84-bbba-4358-80f7-21041f69f458" providerId="ADAL" clId="{DB27CCEB-803D-423F-B5C9-31627888BD72}" dt="2024-05-29T15:38:02.391" v="174" actId="1076"/>
          <ac:spMkLst>
            <pc:docMk/>
            <pc:sldMk cId="1888382804" sldId="282"/>
            <ac:spMk id="2" creationId="{5513C803-01B4-C543-B5B0-CA849D74588C}"/>
          </ac:spMkLst>
        </pc:spChg>
        <pc:spChg chg="mod">
          <ac:chgData name="Fabrizio Ricci - STC Studio Tributario Cristofori" userId="3d8e8f84-bbba-4358-80f7-21041f69f458" providerId="ADAL" clId="{DB27CCEB-803D-423F-B5C9-31627888BD72}" dt="2024-05-29T15:37:50.908" v="171"/>
          <ac:spMkLst>
            <pc:docMk/>
            <pc:sldMk cId="1888382804" sldId="282"/>
            <ac:spMk id="4" creationId="{C351E5F9-C92F-F8F5-3ADA-D94DC9F0C9ED}"/>
          </ac:spMkLst>
        </pc:spChg>
      </pc:sldChg>
      <pc:sldChg chg="modSp add mod">
        <pc:chgData name="Fabrizio Ricci - STC Studio Tributario Cristofori" userId="3d8e8f84-bbba-4358-80f7-21041f69f458" providerId="ADAL" clId="{DB27CCEB-803D-423F-B5C9-31627888BD72}" dt="2024-05-29T15:38:19.394" v="180" actId="2711"/>
        <pc:sldMkLst>
          <pc:docMk/>
          <pc:sldMk cId="503772187" sldId="283"/>
        </pc:sldMkLst>
        <pc:spChg chg="mod">
          <ac:chgData name="Fabrizio Ricci - STC Studio Tributario Cristofori" userId="3d8e8f84-bbba-4358-80f7-21041f69f458" providerId="ADAL" clId="{DB27CCEB-803D-423F-B5C9-31627888BD72}" dt="2024-05-29T15:38:19.394" v="180" actId="2711"/>
          <ac:spMkLst>
            <pc:docMk/>
            <pc:sldMk cId="503772187" sldId="283"/>
            <ac:spMk id="2" creationId="{5513C803-01B4-C543-B5B0-CA849D74588C}"/>
          </ac:spMkLst>
        </pc:spChg>
        <pc:spChg chg="mod">
          <ac:chgData name="Fabrizio Ricci - STC Studio Tributario Cristofori" userId="3d8e8f84-bbba-4358-80f7-21041f69f458" providerId="ADAL" clId="{DB27CCEB-803D-423F-B5C9-31627888BD72}" dt="2024-05-29T15:38:11.309" v="178"/>
          <ac:spMkLst>
            <pc:docMk/>
            <pc:sldMk cId="503772187" sldId="283"/>
            <ac:spMk id="4" creationId="{C351E5F9-C92F-F8F5-3ADA-D94DC9F0C9ED}"/>
          </ac:spMkLst>
        </pc:spChg>
      </pc:sldChg>
      <pc:sldChg chg="modSp add mod">
        <pc:chgData name="Fabrizio Ricci - STC Studio Tributario Cristofori" userId="3d8e8f84-bbba-4358-80f7-21041f69f458" providerId="ADAL" clId="{DB27CCEB-803D-423F-B5C9-31627888BD72}" dt="2024-05-29T15:38:45.602" v="188" actId="2711"/>
        <pc:sldMkLst>
          <pc:docMk/>
          <pc:sldMk cId="1468070681" sldId="284"/>
        </pc:sldMkLst>
        <pc:spChg chg="mod">
          <ac:chgData name="Fabrizio Ricci - STC Studio Tributario Cristofori" userId="3d8e8f84-bbba-4358-80f7-21041f69f458" providerId="ADAL" clId="{DB27CCEB-803D-423F-B5C9-31627888BD72}" dt="2024-05-29T15:38:45.602" v="188" actId="2711"/>
          <ac:spMkLst>
            <pc:docMk/>
            <pc:sldMk cId="1468070681" sldId="284"/>
            <ac:spMk id="2" creationId="{5513C803-01B4-C543-B5B0-CA849D74588C}"/>
          </ac:spMkLst>
        </pc:spChg>
        <pc:spChg chg="mod">
          <ac:chgData name="Fabrizio Ricci - STC Studio Tributario Cristofori" userId="3d8e8f84-bbba-4358-80f7-21041f69f458" providerId="ADAL" clId="{DB27CCEB-803D-423F-B5C9-31627888BD72}" dt="2024-05-29T15:38:33.071" v="186"/>
          <ac:spMkLst>
            <pc:docMk/>
            <pc:sldMk cId="1468070681" sldId="284"/>
            <ac:spMk id="4" creationId="{C351E5F9-C92F-F8F5-3ADA-D94DC9F0C9ED}"/>
          </ac:spMkLst>
        </pc:spChg>
      </pc:sldChg>
      <pc:sldChg chg="modSp add mod">
        <pc:chgData name="Fabrizio Ricci - STC Studio Tributario Cristofori" userId="3d8e8f84-bbba-4358-80f7-21041f69f458" providerId="ADAL" clId="{DB27CCEB-803D-423F-B5C9-31627888BD72}" dt="2024-05-29T15:39:21.928" v="200" actId="2711"/>
        <pc:sldMkLst>
          <pc:docMk/>
          <pc:sldMk cId="3962699903" sldId="285"/>
        </pc:sldMkLst>
        <pc:spChg chg="mod">
          <ac:chgData name="Fabrizio Ricci - STC Studio Tributario Cristofori" userId="3d8e8f84-bbba-4358-80f7-21041f69f458" providerId="ADAL" clId="{DB27CCEB-803D-423F-B5C9-31627888BD72}" dt="2024-05-29T15:39:21.928" v="200" actId="2711"/>
          <ac:spMkLst>
            <pc:docMk/>
            <pc:sldMk cId="3962699903" sldId="285"/>
            <ac:spMk id="2" creationId="{5513C803-01B4-C543-B5B0-CA849D74588C}"/>
          </ac:spMkLst>
        </pc:spChg>
        <pc:spChg chg="mod">
          <ac:chgData name="Fabrizio Ricci - STC Studio Tributario Cristofori" userId="3d8e8f84-bbba-4358-80f7-21041f69f458" providerId="ADAL" clId="{DB27CCEB-803D-423F-B5C9-31627888BD72}" dt="2024-05-29T15:39:09.062" v="192"/>
          <ac:spMkLst>
            <pc:docMk/>
            <pc:sldMk cId="3962699903" sldId="285"/>
            <ac:spMk id="4" creationId="{C351E5F9-C92F-F8F5-3ADA-D94DC9F0C9ED}"/>
          </ac:spMkLst>
        </pc:spChg>
      </pc:sldChg>
      <pc:sldChg chg="modSp add mod">
        <pc:chgData name="Fabrizio Ricci - STC Studio Tributario Cristofori" userId="3d8e8f84-bbba-4358-80f7-21041f69f458" providerId="ADAL" clId="{DB27CCEB-803D-423F-B5C9-31627888BD72}" dt="2024-05-29T15:39:39.985" v="206" actId="2711"/>
        <pc:sldMkLst>
          <pc:docMk/>
          <pc:sldMk cId="3616844077" sldId="286"/>
        </pc:sldMkLst>
        <pc:spChg chg="mod">
          <ac:chgData name="Fabrizio Ricci - STC Studio Tributario Cristofori" userId="3d8e8f84-bbba-4358-80f7-21041f69f458" providerId="ADAL" clId="{DB27CCEB-803D-423F-B5C9-31627888BD72}" dt="2024-05-29T15:39:39.985" v="206" actId="2711"/>
          <ac:spMkLst>
            <pc:docMk/>
            <pc:sldMk cId="3616844077" sldId="286"/>
            <ac:spMk id="2" creationId="{5513C803-01B4-C543-B5B0-CA849D74588C}"/>
          </ac:spMkLst>
        </pc:spChg>
        <pc:spChg chg="mod">
          <ac:chgData name="Fabrizio Ricci - STC Studio Tributario Cristofori" userId="3d8e8f84-bbba-4358-80f7-21041f69f458" providerId="ADAL" clId="{DB27CCEB-803D-423F-B5C9-31627888BD72}" dt="2024-05-29T15:39:30.613" v="204"/>
          <ac:spMkLst>
            <pc:docMk/>
            <pc:sldMk cId="3616844077" sldId="286"/>
            <ac:spMk id="4" creationId="{C351E5F9-C92F-F8F5-3ADA-D94DC9F0C9ED}"/>
          </ac:spMkLst>
        </pc:spChg>
      </pc:sldChg>
      <pc:sldChg chg="modSp add mod">
        <pc:chgData name="Fabrizio Ricci - STC Studio Tributario Cristofori" userId="3d8e8f84-bbba-4358-80f7-21041f69f458" providerId="ADAL" clId="{DB27CCEB-803D-423F-B5C9-31627888BD72}" dt="2024-05-29T15:40:24.668" v="220" actId="2711"/>
        <pc:sldMkLst>
          <pc:docMk/>
          <pc:sldMk cId="804988791" sldId="287"/>
        </pc:sldMkLst>
        <pc:spChg chg="mod">
          <ac:chgData name="Fabrizio Ricci - STC Studio Tributario Cristofori" userId="3d8e8f84-bbba-4358-80f7-21041f69f458" providerId="ADAL" clId="{DB27CCEB-803D-423F-B5C9-31627888BD72}" dt="2024-05-29T15:40:24.668" v="220" actId="2711"/>
          <ac:spMkLst>
            <pc:docMk/>
            <pc:sldMk cId="804988791" sldId="287"/>
            <ac:spMk id="2" creationId="{5513C803-01B4-C543-B5B0-CA849D74588C}"/>
          </ac:spMkLst>
        </pc:spChg>
      </pc:sldChg>
      <pc:sldChg chg="modSp add mod">
        <pc:chgData name="Fabrizio Ricci - STC Studio Tributario Cristofori" userId="3d8e8f84-bbba-4358-80f7-21041f69f458" providerId="ADAL" clId="{DB27CCEB-803D-423F-B5C9-31627888BD72}" dt="2024-05-29T15:40:44.986" v="224" actId="255"/>
        <pc:sldMkLst>
          <pc:docMk/>
          <pc:sldMk cId="797717109" sldId="288"/>
        </pc:sldMkLst>
        <pc:spChg chg="mod">
          <ac:chgData name="Fabrizio Ricci - STC Studio Tributario Cristofori" userId="3d8e8f84-bbba-4358-80f7-21041f69f458" providerId="ADAL" clId="{DB27CCEB-803D-423F-B5C9-31627888BD72}" dt="2024-05-29T15:40:44.986" v="224" actId="255"/>
          <ac:spMkLst>
            <pc:docMk/>
            <pc:sldMk cId="797717109" sldId="288"/>
            <ac:spMk id="2" creationId="{5513C803-01B4-C543-B5B0-CA849D74588C}"/>
          </ac:spMkLst>
        </pc:spChg>
      </pc:sldChg>
      <pc:sldChg chg="modSp add mod">
        <pc:chgData name="Fabrizio Ricci - STC Studio Tributario Cristofori" userId="3d8e8f84-bbba-4358-80f7-21041f69f458" providerId="ADAL" clId="{DB27CCEB-803D-423F-B5C9-31627888BD72}" dt="2024-05-29T15:41:21.350" v="231" actId="1076"/>
        <pc:sldMkLst>
          <pc:docMk/>
          <pc:sldMk cId="2840099917" sldId="289"/>
        </pc:sldMkLst>
        <pc:spChg chg="mod">
          <ac:chgData name="Fabrizio Ricci - STC Studio Tributario Cristofori" userId="3d8e8f84-bbba-4358-80f7-21041f69f458" providerId="ADAL" clId="{DB27CCEB-803D-423F-B5C9-31627888BD72}" dt="2024-05-29T15:41:21.350" v="231" actId="1076"/>
          <ac:spMkLst>
            <pc:docMk/>
            <pc:sldMk cId="2840099917" sldId="289"/>
            <ac:spMk id="2" creationId="{5513C803-01B4-C543-B5B0-CA849D74588C}"/>
          </ac:spMkLst>
        </pc:spChg>
        <pc:spChg chg="mod">
          <ac:chgData name="Fabrizio Ricci - STC Studio Tributario Cristofori" userId="3d8e8f84-bbba-4358-80f7-21041f69f458" providerId="ADAL" clId="{DB27CCEB-803D-423F-B5C9-31627888BD72}" dt="2024-05-29T15:40:57.800" v="228"/>
          <ac:spMkLst>
            <pc:docMk/>
            <pc:sldMk cId="2840099917" sldId="289"/>
            <ac:spMk id="4" creationId="{C351E5F9-C92F-F8F5-3ADA-D94DC9F0C9ED}"/>
          </ac:spMkLst>
        </pc:spChg>
      </pc:sldChg>
      <pc:sldChg chg="modSp add mod">
        <pc:chgData name="Fabrizio Ricci - STC Studio Tributario Cristofori" userId="3d8e8f84-bbba-4358-80f7-21041f69f458" providerId="ADAL" clId="{DB27CCEB-803D-423F-B5C9-31627888BD72}" dt="2024-05-29T15:41:49.217" v="238" actId="1076"/>
        <pc:sldMkLst>
          <pc:docMk/>
          <pc:sldMk cId="1435921276" sldId="290"/>
        </pc:sldMkLst>
        <pc:spChg chg="mod">
          <ac:chgData name="Fabrizio Ricci - STC Studio Tributario Cristofori" userId="3d8e8f84-bbba-4358-80f7-21041f69f458" providerId="ADAL" clId="{DB27CCEB-803D-423F-B5C9-31627888BD72}" dt="2024-05-29T15:41:49.217" v="238" actId="1076"/>
          <ac:spMkLst>
            <pc:docMk/>
            <pc:sldMk cId="1435921276" sldId="290"/>
            <ac:spMk id="2" creationId="{5513C803-01B4-C543-B5B0-CA849D74588C}"/>
          </ac:spMkLst>
        </pc:spChg>
        <pc:spChg chg="mod">
          <ac:chgData name="Fabrizio Ricci - STC Studio Tributario Cristofori" userId="3d8e8f84-bbba-4358-80f7-21041f69f458" providerId="ADAL" clId="{DB27CCEB-803D-423F-B5C9-31627888BD72}" dt="2024-05-29T15:41:37.598" v="235"/>
          <ac:spMkLst>
            <pc:docMk/>
            <pc:sldMk cId="1435921276" sldId="290"/>
            <ac:spMk id="4" creationId="{C351E5F9-C92F-F8F5-3ADA-D94DC9F0C9ED}"/>
          </ac:spMkLst>
        </pc:spChg>
      </pc:sldChg>
      <pc:sldChg chg="modSp add mod">
        <pc:chgData name="Fabrizio Ricci - STC Studio Tributario Cristofori" userId="3d8e8f84-bbba-4358-80f7-21041f69f458" providerId="ADAL" clId="{DB27CCEB-803D-423F-B5C9-31627888BD72}" dt="2024-05-29T15:43:18.337" v="247" actId="1076"/>
        <pc:sldMkLst>
          <pc:docMk/>
          <pc:sldMk cId="528155850" sldId="291"/>
        </pc:sldMkLst>
        <pc:spChg chg="mod">
          <ac:chgData name="Fabrizio Ricci - STC Studio Tributario Cristofori" userId="3d8e8f84-bbba-4358-80f7-21041f69f458" providerId="ADAL" clId="{DB27CCEB-803D-423F-B5C9-31627888BD72}" dt="2024-05-29T15:43:18.337" v="247" actId="1076"/>
          <ac:spMkLst>
            <pc:docMk/>
            <pc:sldMk cId="528155850" sldId="291"/>
            <ac:spMk id="2" creationId="{5513C803-01B4-C543-B5B0-CA849D74588C}"/>
          </ac:spMkLst>
        </pc:spChg>
        <pc:spChg chg="mod">
          <ac:chgData name="Fabrizio Ricci - STC Studio Tributario Cristofori" userId="3d8e8f84-bbba-4358-80f7-21041f69f458" providerId="ADAL" clId="{DB27CCEB-803D-423F-B5C9-31627888BD72}" dt="2024-05-29T15:43:01.868" v="244" actId="1076"/>
          <ac:spMkLst>
            <pc:docMk/>
            <pc:sldMk cId="528155850" sldId="291"/>
            <ac:spMk id="4" creationId="{C351E5F9-C92F-F8F5-3ADA-D94DC9F0C9ED}"/>
          </ac:spMkLst>
        </pc:spChg>
      </pc:sldChg>
      <pc:sldChg chg="modSp add mod">
        <pc:chgData name="Fabrizio Ricci - STC Studio Tributario Cristofori" userId="3d8e8f84-bbba-4358-80f7-21041f69f458" providerId="ADAL" clId="{DB27CCEB-803D-423F-B5C9-31627888BD72}" dt="2024-05-29T15:43:42.430" v="254" actId="2711"/>
        <pc:sldMkLst>
          <pc:docMk/>
          <pc:sldMk cId="4259033138" sldId="292"/>
        </pc:sldMkLst>
        <pc:spChg chg="mod">
          <ac:chgData name="Fabrizio Ricci - STC Studio Tributario Cristofori" userId="3d8e8f84-bbba-4358-80f7-21041f69f458" providerId="ADAL" clId="{DB27CCEB-803D-423F-B5C9-31627888BD72}" dt="2024-05-29T15:43:42.430" v="254" actId="2711"/>
          <ac:spMkLst>
            <pc:docMk/>
            <pc:sldMk cId="4259033138" sldId="292"/>
            <ac:spMk id="2" creationId="{5513C803-01B4-C543-B5B0-CA849D74588C}"/>
          </ac:spMkLst>
        </pc:spChg>
        <pc:spChg chg="mod">
          <ac:chgData name="Fabrizio Ricci - STC Studio Tributario Cristofori" userId="3d8e8f84-bbba-4358-80f7-21041f69f458" providerId="ADAL" clId="{DB27CCEB-803D-423F-B5C9-31627888BD72}" dt="2024-05-29T15:43:28.447" v="251"/>
          <ac:spMkLst>
            <pc:docMk/>
            <pc:sldMk cId="4259033138" sldId="292"/>
            <ac:spMk id="4" creationId="{C351E5F9-C92F-F8F5-3ADA-D94DC9F0C9ED}"/>
          </ac:spMkLst>
        </pc:spChg>
      </pc:sldChg>
      <pc:sldChg chg="modSp add mod">
        <pc:chgData name="Fabrizio Ricci - STC Studio Tributario Cristofori" userId="3d8e8f84-bbba-4358-80f7-21041f69f458" providerId="ADAL" clId="{DB27CCEB-803D-423F-B5C9-31627888BD72}" dt="2024-05-29T15:44:02.974" v="258" actId="1076"/>
        <pc:sldMkLst>
          <pc:docMk/>
          <pc:sldMk cId="792275649" sldId="293"/>
        </pc:sldMkLst>
        <pc:spChg chg="mod">
          <ac:chgData name="Fabrizio Ricci - STC Studio Tributario Cristofori" userId="3d8e8f84-bbba-4358-80f7-21041f69f458" providerId="ADAL" clId="{DB27CCEB-803D-423F-B5C9-31627888BD72}" dt="2024-05-29T15:44:02.974" v="258" actId="1076"/>
          <ac:spMkLst>
            <pc:docMk/>
            <pc:sldMk cId="792275649" sldId="293"/>
            <ac:spMk id="2" creationId="{5513C803-01B4-C543-B5B0-CA849D74588C}"/>
          </ac:spMkLst>
        </pc:spChg>
      </pc:sldChg>
      <pc:sldChg chg="modSp add mod">
        <pc:chgData name="Fabrizio Ricci - STC Studio Tributario Cristofori" userId="3d8e8f84-bbba-4358-80f7-21041f69f458" providerId="ADAL" clId="{DB27CCEB-803D-423F-B5C9-31627888BD72}" dt="2024-05-29T15:44:24.507" v="266" actId="2711"/>
        <pc:sldMkLst>
          <pc:docMk/>
          <pc:sldMk cId="1501492613" sldId="294"/>
        </pc:sldMkLst>
        <pc:spChg chg="mod">
          <ac:chgData name="Fabrizio Ricci - STC Studio Tributario Cristofori" userId="3d8e8f84-bbba-4358-80f7-21041f69f458" providerId="ADAL" clId="{DB27CCEB-803D-423F-B5C9-31627888BD72}" dt="2024-05-29T15:44:24.507" v="266" actId="2711"/>
          <ac:spMkLst>
            <pc:docMk/>
            <pc:sldMk cId="1501492613" sldId="294"/>
            <ac:spMk id="2" creationId="{5513C803-01B4-C543-B5B0-CA849D74588C}"/>
          </ac:spMkLst>
        </pc:spChg>
        <pc:spChg chg="mod">
          <ac:chgData name="Fabrizio Ricci - STC Studio Tributario Cristofori" userId="3d8e8f84-bbba-4358-80f7-21041f69f458" providerId="ADAL" clId="{DB27CCEB-803D-423F-B5C9-31627888BD72}" dt="2024-05-29T15:44:15.682" v="264"/>
          <ac:spMkLst>
            <pc:docMk/>
            <pc:sldMk cId="1501492613" sldId="294"/>
            <ac:spMk id="4" creationId="{C351E5F9-C92F-F8F5-3ADA-D94DC9F0C9ED}"/>
          </ac:spMkLst>
        </pc:spChg>
      </pc:sldChg>
      <pc:sldChg chg="modSp add mod">
        <pc:chgData name="Fabrizio Ricci - STC Studio Tributario Cristofori" userId="3d8e8f84-bbba-4358-80f7-21041f69f458" providerId="ADAL" clId="{DB27CCEB-803D-423F-B5C9-31627888BD72}" dt="2024-05-29T15:44:49.298" v="273" actId="2711"/>
        <pc:sldMkLst>
          <pc:docMk/>
          <pc:sldMk cId="1356906802" sldId="295"/>
        </pc:sldMkLst>
        <pc:spChg chg="mod">
          <ac:chgData name="Fabrizio Ricci - STC Studio Tributario Cristofori" userId="3d8e8f84-bbba-4358-80f7-21041f69f458" providerId="ADAL" clId="{DB27CCEB-803D-423F-B5C9-31627888BD72}" dt="2024-05-29T15:44:49.298" v="273" actId="2711"/>
          <ac:spMkLst>
            <pc:docMk/>
            <pc:sldMk cId="1356906802" sldId="295"/>
            <ac:spMk id="2" creationId="{5513C803-01B4-C543-B5B0-CA849D74588C}"/>
          </ac:spMkLst>
        </pc:spChg>
        <pc:spChg chg="mod">
          <ac:chgData name="Fabrizio Ricci - STC Studio Tributario Cristofori" userId="3d8e8f84-bbba-4358-80f7-21041f69f458" providerId="ADAL" clId="{DB27CCEB-803D-423F-B5C9-31627888BD72}" dt="2024-05-29T15:44:37.652" v="270"/>
          <ac:spMkLst>
            <pc:docMk/>
            <pc:sldMk cId="1356906802" sldId="295"/>
            <ac:spMk id="4" creationId="{C351E5F9-C92F-F8F5-3ADA-D94DC9F0C9ED}"/>
          </ac:spMkLst>
        </pc:spChg>
      </pc:sldChg>
      <pc:sldChg chg="addSp delSp modSp add mod">
        <pc:chgData name="Fabrizio Ricci - STC Studio Tributario Cristofori" userId="3d8e8f84-bbba-4358-80f7-21041f69f458" providerId="ADAL" clId="{DB27CCEB-803D-423F-B5C9-31627888BD72}" dt="2024-05-29T15:45:56.994" v="290" actId="478"/>
        <pc:sldMkLst>
          <pc:docMk/>
          <pc:sldMk cId="223091879" sldId="296"/>
        </pc:sldMkLst>
        <pc:spChg chg="del mod">
          <ac:chgData name="Fabrizio Ricci - STC Studio Tributario Cristofori" userId="3d8e8f84-bbba-4358-80f7-21041f69f458" providerId="ADAL" clId="{DB27CCEB-803D-423F-B5C9-31627888BD72}" dt="2024-05-29T15:45:02.836" v="276" actId="478"/>
          <ac:spMkLst>
            <pc:docMk/>
            <pc:sldMk cId="223091879" sldId="296"/>
            <ac:spMk id="2" creationId="{5513C803-01B4-C543-B5B0-CA849D74588C}"/>
          </ac:spMkLst>
        </pc:spChg>
        <pc:spChg chg="del mod">
          <ac:chgData name="Fabrizio Ricci - STC Studio Tributario Cristofori" userId="3d8e8f84-bbba-4358-80f7-21041f69f458" providerId="ADAL" clId="{DB27CCEB-803D-423F-B5C9-31627888BD72}" dt="2024-05-29T15:45:56.994" v="290" actId="478"/>
          <ac:spMkLst>
            <pc:docMk/>
            <pc:sldMk cId="223091879" sldId="296"/>
            <ac:spMk id="4" creationId="{C351E5F9-C92F-F8F5-3ADA-D94DC9F0C9ED}"/>
          </ac:spMkLst>
        </pc:spChg>
        <pc:spChg chg="add del">
          <ac:chgData name="Fabrizio Ricci - STC Studio Tributario Cristofori" userId="3d8e8f84-bbba-4358-80f7-21041f69f458" providerId="ADAL" clId="{DB27CCEB-803D-423F-B5C9-31627888BD72}" dt="2024-05-29T15:45:05.613" v="278" actId="22"/>
          <ac:spMkLst>
            <pc:docMk/>
            <pc:sldMk cId="223091879" sldId="296"/>
            <ac:spMk id="5" creationId="{20854ABE-5126-C801-3860-F4087F4AC29F}"/>
          </ac:spMkLst>
        </pc:spChg>
        <pc:graphicFrameChg chg="add mod modGraphic">
          <ac:chgData name="Fabrizio Ricci - STC Studio Tributario Cristofori" userId="3d8e8f84-bbba-4358-80f7-21041f69f458" providerId="ADAL" clId="{DB27CCEB-803D-423F-B5C9-31627888BD72}" dt="2024-05-29T15:45:50.604" v="288" actId="14100"/>
          <ac:graphicFrameMkLst>
            <pc:docMk/>
            <pc:sldMk cId="223091879" sldId="296"/>
            <ac:graphicFrameMk id="6" creationId="{6AC995FA-6B7C-41C1-61BC-30FF912CFB96}"/>
          </ac:graphicFrameMkLst>
        </pc:graphicFrameChg>
      </pc:sldChg>
      <pc:sldChg chg="modSp add mod">
        <pc:chgData name="Fabrizio Ricci - STC Studio Tributario Cristofori" userId="3d8e8f84-bbba-4358-80f7-21041f69f458" providerId="ADAL" clId="{DB27CCEB-803D-423F-B5C9-31627888BD72}" dt="2024-05-29T15:46:20.282" v="296" actId="2711"/>
        <pc:sldMkLst>
          <pc:docMk/>
          <pc:sldMk cId="1075435024" sldId="297"/>
        </pc:sldMkLst>
        <pc:spChg chg="mod">
          <ac:chgData name="Fabrizio Ricci - STC Studio Tributario Cristofori" userId="3d8e8f84-bbba-4358-80f7-21041f69f458" providerId="ADAL" clId="{DB27CCEB-803D-423F-B5C9-31627888BD72}" dt="2024-05-29T15:46:20.282" v="296" actId="2711"/>
          <ac:spMkLst>
            <pc:docMk/>
            <pc:sldMk cId="1075435024" sldId="297"/>
            <ac:spMk id="2" creationId="{5513C803-01B4-C543-B5B0-CA849D74588C}"/>
          </ac:spMkLst>
        </pc:spChg>
        <pc:spChg chg="mod">
          <ac:chgData name="Fabrizio Ricci - STC Studio Tributario Cristofori" userId="3d8e8f84-bbba-4358-80f7-21041f69f458" providerId="ADAL" clId="{DB27CCEB-803D-423F-B5C9-31627888BD72}" dt="2024-05-29T15:46:11.443" v="294"/>
          <ac:spMkLst>
            <pc:docMk/>
            <pc:sldMk cId="1075435024" sldId="297"/>
            <ac:spMk id="4" creationId="{C351E5F9-C92F-F8F5-3ADA-D94DC9F0C9ED}"/>
          </ac:spMkLst>
        </pc:spChg>
      </pc:sldChg>
      <pc:sldChg chg="modSp add mod">
        <pc:chgData name="Fabrizio Ricci - STC Studio Tributario Cristofori" userId="3d8e8f84-bbba-4358-80f7-21041f69f458" providerId="ADAL" clId="{DB27CCEB-803D-423F-B5C9-31627888BD72}" dt="2024-05-29T15:46:39.677" v="303" actId="1076"/>
        <pc:sldMkLst>
          <pc:docMk/>
          <pc:sldMk cId="996978456" sldId="298"/>
        </pc:sldMkLst>
        <pc:spChg chg="mod">
          <ac:chgData name="Fabrizio Ricci - STC Studio Tributario Cristofori" userId="3d8e8f84-bbba-4358-80f7-21041f69f458" providerId="ADAL" clId="{DB27CCEB-803D-423F-B5C9-31627888BD72}" dt="2024-05-29T15:46:39.677" v="303" actId="1076"/>
          <ac:spMkLst>
            <pc:docMk/>
            <pc:sldMk cId="996978456" sldId="298"/>
            <ac:spMk id="2" creationId="{5513C803-01B4-C543-B5B0-CA849D74588C}"/>
          </ac:spMkLst>
        </pc:spChg>
        <pc:spChg chg="mod">
          <ac:chgData name="Fabrizio Ricci - STC Studio Tributario Cristofori" userId="3d8e8f84-bbba-4358-80f7-21041f69f458" providerId="ADAL" clId="{DB27CCEB-803D-423F-B5C9-31627888BD72}" dt="2024-05-29T15:46:28.367" v="300"/>
          <ac:spMkLst>
            <pc:docMk/>
            <pc:sldMk cId="996978456" sldId="298"/>
            <ac:spMk id="4" creationId="{C351E5F9-C92F-F8F5-3ADA-D94DC9F0C9ED}"/>
          </ac:spMkLst>
        </pc:spChg>
      </pc:sldChg>
      <pc:sldChg chg="modSp add mod">
        <pc:chgData name="Fabrizio Ricci - STC Studio Tributario Cristofori" userId="3d8e8f84-bbba-4358-80f7-21041f69f458" providerId="ADAL" clId="{DB27CCEB-803D-423F-B5C9-31627888BD72}" dt="2024-05-29T15:47:24.632" v="314" actId="2711"/>
        <pc:sldMkLst>
          <pc:docMk/>
          <pc:sldMk cId="2391071658" sldId="299"/>
        </pc:sldMkLst>
        <pc:spChg chg="mod">
          <ac:chgData name="Fabrizio Ricci - STC Studio Tributario Cristofori" userId="3d8e8f84-bbba-4358-80f7-21041f69f458" providerId="ADAL" clId="{DB27CCEB-803D-423F-B5C9-31627888BD72}" dt="2024-05-29T15:47:24.632" v="314" actId="2711"/>
          <ac:spMkLst>
            <pc:docMk/>
            <pc:sldMk cId="2391071658" sldId="299"/>
            <ac:spMk id="2" creationId="{5513C803-01B4-C543-B5B0-CA849D74588C}"/>
          </ac:spMkLst>
        </pc:spChg>
        <pc:spChg chg="mod">
          <ac:chgData name="Fabrizio Ricci - STC Studio Tributario Cristofori" userId="3d8e8f84-bbba-4358-80f7-21041f69f458" providerId="ADAL" clId="{DB27CCEB-803D-423F-B5C9-31627888BD72}" dt="2024-05-29T15:47:15.382" v="312"/>
          <ac:spMkLst>
            <pc:docMk/>
            <pc:sldMk cId="2391071658" sldId="299"/>
            <ac:spMk id="4" creationId="{C351E5F9-C92F-F8F5-3ADA-D94DC9F0C9E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4C359C-35A0-CD45-8E6F-D7A20841E5E4}" type="datetimeFigureOut">
              <a:rPr lang="it-IT" smtClean="0"/>
              <a:t>03/06/2024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960EE8-7C68-824F-84C1-EA79023DFD50}" type="slidenum">
              <a:rPr lang="it-IT" smtClean="0"/>
              <a:t>‹N›</a:t>
            </a:fld>
            <a:endParaRPr lang="it-IT"/>
          </a:p>
        </p:txBody>
      </p:sp>
    </p:spTree>
    <p:extLst>
      <p:ext uri="{BB962C8B-B14F-4D97-AF65-F5344CB8AC3E}">
        <p14:creationId xmlns:p14="http://schemas.microsoft.com/office/powerpoint/2010/main" val="12041046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pic>
        <p:nvPicPr>
          <p:cNvPr id="8" name="Immagine 7" descr="Immagine che contiene cerchio, spazio, schermata, Oggetto astronomico&#10;&#10;Descrizione generata automaticamente">
            <a:extLst>
              <a:ext uri="{FF2B5EF4-FFF2-40B4-BE49-F238E27FC236}">
                <a16:creationId xmlns:a16="http://schemas.microsoft.com/office/drawing/2014/main" id="{6F21860D-4511-441E-A76A-221DF6A47AFD}"/>
              </a:ext>
            </a:extLst>
          </p:cNvPr>
          <p:cNvPicPr>
            <a:picLocks noChangeAspect="1"/>
          </p:cNvPicPr>
          <p:nvPr userDrawn="1"/>
        </p:nvPicPr>
        <p:blipFill>
          <a:blip r:embed="rId2"/>
          <a:stretch>
            <a:fillRect/>
          </a:stretch>
        </p:blipFill>
        <p:spPr>
          <a:xfrm>
            <a:off x="0" y="0"/>
            <a:ext cx="12192000" cy="6858000"/>
          </a:xfrm>
          <a:prstGeom prst="rect">
            <a:avLst/>
          </a:prstGeom>
        </p:spPr>
      </p:pic>
      <p:pic>
        <p:nvPicPr>
          <p:cNvPr id="12" name="Elemento grafico 11">
            <a:extLst>
              <a:ext uri="{FF2B5EF4-FFF2-40B4-BE49-F238E27FC236}">
                <a16:creationId xmlns:a16="http://schemas.microsoft.com/office/drawing/2014/main" id="{18727497-A78B-2541-4D46-07FFD60CD9F0}"/>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9865360" y="6078456"/>
            <a:ext cx="2006855" cy="413784"/>
          </a:xfrm>
          <a:prstGeom prst="rect">
            <a:avLst/>
          </a:prstGeom>
        </p:spPr>
      </p:pic>
      <p:sp>
        <p:nvSpPr>
          <p:cNvPr id="14" name="Segnaposto testo 13">
            <a:extLst>
              <a:ext uri="{FF2B5EF4-FFF2-40B4-BE49-F238E27FC236}">
                <a16:creationId xmlns:a16="http://schemas.microsoft.com/office/drawing/2014/main" id="{AB3E9BF0-9A98-2814-106A-9717986BBA29}"/>
              </a:ext>
            </a:extLst>
          </p:cNvPr>
          <p:cNvSpPr>
            <a:spLocks noGrp="1"/>
          </p:cNvSpPr>
          <p:nvPr>
            <p:ph type="body" sz="quarter" idx="10" hasCustomPrompt="1"/>
          </p:nvPr>
        </p:nvSpPr>
        <p:spPr>
          <a:xfrm>
            <a:off x="7742238" y="2733040"/>
            <a:ext cx="4154487" cy="457200"/>
          </a:xfrm>
          <a:prstGeom prst="rect">
            <a:avLst/>
          </a:prstGeom>
        </p:spPr>
        <p:txBody>
          <a:bodyPr/>
          <a:lstStyle>
            <a:lvl1pPr marL="0" indent="0">
              <a:buFontTx/>
              <a:buNone/>
              <a:defRPr b="1" i="0">
                <a:solidFill>
                  <a:schemeClr val="bg1"/>
                </a:solidFill>
                <a:latin typeface="Neue Haas Grotesk Text Pro" panose="020B0504020202020204" pitchFamily="34" charset="77"/>
              </a:defRPr>
            </a:lvl1pPr>
            <a:lvl2pPr marL="457200" indent="0">
              <a:buFontTx/>
              <a:buNone/>
              <a:defRPr>
                <a:solidFill>
                  <a:schemeClr val="bg1"/>
                </a:solidFill>
              </a:defRPr>
            </a:lvl2pPr>
            <a:lvl3pPr marL="914400" indent="0">
              <a:buFontTx/>
              <a:buNone/>
              <a:defRPr>
                <a:solidFill>
                  <a:schemeClr val="bg1"/>
                </a:solidFill>
              </a:defRPr>
            </a:lvl3pPr>
            <a:lvl4pPr marL="1371600" indent="0">
              <a:buFontTx/>
              <a:buNone/>
              <a:defRPr>
                <a:solidFill>
                  <a:schemeClr val="bg1"/>
                </a:solidFill>
              </a:defRPr>
            </a:lvl4pPr>
            <a:lvl5pPr marL="1828800" indent="0">
              <a:buFontTx/>
              <a:buNone/>
              <a:defRPr>
                <a:solidFill>
                  <a:schemeClr val="bg1"/>
                </a:solidFill>
              </a:defRPr>
            </a:lvl5pPr>
          </a:lstStyle>
          <a:p>
            <a:pPr lvl="0"/>
            <a:r>
              <a:rPr lang="it-IT" dirty="0"/>
              <a:t>Titolo</a:t>
            </a:r>
          </a:p>
        </p:txBody>
      </p:sp>
      <p:sp>
        <p:nvSpPr>
          <p:cNvPr id="15" name="Segnaposto testo 13">
            <a:extLst>
              <a:ext uri="{FF2B5EF4-FFF2-40B4-BE49-F238E27FC236}">
                <a16:creationId xmlns:a16="http://schemas.microsoft.com/office/drawing/2014/main" id="{9E1BB6E3-AD0E-A709-88AA-2164E8DE0010}"/>
              </a:ext>
            </a:extLst>
          </p:cNvPr>
          <p:cNvSpPr>
            <a:spLocks noGrp="1"/>
          </p:cNvSpPr>
          <p:nvPr>
            <p:ph type="body" sz="quarter" idx="11" hasCustomPrompt="1"/>
          </p:nvPr>
        </p:nvSpPr>
        <p:spPr>
          <a:xfrm>
            <a:off x="7742238" y="3198872"/>
            <a:ext cx="4154487" cy="457200"/>
          </a:xfrm>
          <a:prstGeom prst="rect">
            <a:avLst/>
          </a:prstGeom>
        </p:spPr>
        <p:txBody>
          <a:bodyPr/>
          <a:lstStyle>
            <a:lvl1pPr marL="0" indent="0">
              <a:buFontTx/>
              <a:buNone/>
              <a:defRPr b="0" i="0">
                <a:solidFill>
                  <a:schemeClr val="bg1"/>
                </a:solidFill>
                <a:latin typeface="Neue Haas Grotesk Text Pro" panose="020B0504020202020204" pitchFamily="34" charset="77"/>
              </a:defRPr>
            </a:lvl1pPr>
            <a:lvl2pPr marL="457200" indent="0">
              <a:buFontTx/>
              <a:buNone/>
              <a:defRPr>
                <a:solidFill>
                  <a:schemeClr val="bg1"/>
                </a:solidFill>
              </a:defRPr>
            </a:lvl2pPr>
            <a:lvl3pPr marL="914400" indent="0">
              <a:buFontTx/>
              <a:buNone/>
              <a:defRPr>
                <a:solidFill>
                  <a:schemeClr val="bg1"/>
                </a:solidFill>
              </a:defRPr>
            </a:lvl3pPr>
            <a:lvl4pPr marL="1371600" indent="0">
              <a:buFontTx/>
              <a:buNone/>
              <a:defRPr>
                <a:solidFill>
                  <a:schemeClr val="bg1"/>
                </a:solidFill>
              </a:defRPr>
            </a:lvl4pPr>
            <a:lvl5pPr marL="1828800" indent="0">
              <a:buFontTx/>
              <a:buNone/>
              <a:defRPr>
                <a:solidFill>
                  <a:schemeClr val="bg1"/>
                </a:solidFill>
              </a:defRPr>
            </a:lvl5pPr>
          </a:lstStyle>
          <a:p>
            <a:pPr lvl="0"/>
            <a:r>
              <a:rPr lang="it-IT" dirty="0"/>
              <a:t>Sottotitolo</a:t>
            </a:r>
          </a:p>
        </p:txBody>
      </p:sp>
      <p:sp>
        <p:nvSpPr>
          <p:cNvPr id="17" name="Segnaposto testo 13">
            <a:extLst>
              <a:ext uri="{FF2B5EF4-FFF2-40B4-BE49-F238E27FC236}">
                <a16:creationId xmlns:a16="http://schemas.microsoft.com/office/drawing/2014/main" id="{3975DE06-8BF8-914A-5F9B-AF0E94100DED}"/>
              </a:ext>
            </a:extLst>
          </p:cNvPr>
          <p:cNvSpPr>
            <a:spLocks noGrp="1"/>
          </p:cNvSpPr>
          <p:nvPr>
            <p:ph type="body" sz="quarter" idx="12" hasCustomPrompt="1"/>
          </p:nvPr>
        </p:nvSpPr>
        <p:spPr>
          <a:xfrm>
            <a:off x="7742238" y="4783048"/>
            <a:ext cx="4154487" cy="286792"/>
          </a:xfrm>
          <a:prstGeom prst="rect">
            <a:avLst/>
          </a:prstGeom>
        </p:spPr>
        <p:txBody>
          <a:bodyPr/>
          <a:lstStyle>
            <a:lvl1pPr marL="0" indent="0">
              <a:buFontTx/>
              <a:buNone/>
              <a:defRPr sz="1800" b="0" i="0">
                <a:solidFill>
                  <a:schemeClr val="bg1"/>
                </a:solidFill>
                <a:latin typeface="Neue Haas Grotesk Text Pro" panose="020B0504020202020204" pitchFamily="34" charset="77"/>
              </a:defRPr>
            </a:lvl1pPr>
            <a:lvl2pPr marL="457200" indent="0">
              <a:buFontTx/>
              <a:buNone/>
              <a:defRPr>
                <a:solidFill>
                  <a:schemeClr val="bg1"/>
                </a:solidFill>
              </a:defRPr>
            </a:lvl2pPr>
            <a:lvl3pPr marL="914400" indent="0">
              <a:buFontTx/>
              <a:buNone/>
              <a:defRPr>
                <a:solidFill>
                  <a:schemeClr val="bg1"/>
                </a:solidFill>
              </a:defRPr>
            </a:lvl3pPr>
            <a:lvl4pPr marL="1371600" indent="0">
              <a:buFontTx/>
              <a:buNone/>
              <a:defRPr>
                <a:solidFill>
                  <a:schemeClr val="bg1"/>
                </a:solidFill>
              </a:defRPr>
            </a:lvl4pPr>
            <a:lvl5pPr marL="1828800" indent="0">
              <a:buFontTx/>
              <a:buNone/>
              <a:defRPr>
                <a:solidFill>
                  <a:schemeClr val="bg1"/>
                </a:solidFill>
              </a:defRPr>
            </a:lvl5pPr>
          </a:lstStyle>
          <a:p>
            <a:pPr lvl="0"/>
            <a:r>
              <a:rPr lang="it-IT" dirty="0"/>
              <a:t>Data</a:t>
            </a:r>
          </a:p>
        </p:txBody>
      </p:sp>
      <p:sp>
        <p:nvSpPr>
          <p:cNvPr id="18" name="Segnaposto testo 13">
            <a:extLst>
              <a:ext uri="{FF2B5EF4-FFF2-40B4-BE49-F238E27FC236}">
                <a16:creationId xmlns:a16="http://schemas.microsoft.com/office/drawing/2014/main" id="{9223A662-B1DE-62D8-5481-17C0F2030465}"/>
              </a:ext>
            </a:extLst>
          </p:cNvPr>
          <p:cNvSpPr>
            <a:spLocks noGrp="1"/>
          </p:cNvSpPr>
          <p:nvPr>
            <p:ph type="body" sz="quarter" idx="13" hasCustomPrompt="1"/>
          </p:nvPr>
        </p:nvSpPr>
        <p:spPr>
          <a:xfrm>
            <a:off x="7742238" y="5143088"/>
            <a:ext cx="4154487" cy="286792"/>
          </a:xfrm>
          <a:prstGeom prst="rect">
            <a:avLst/>
          </a:prstGeom>
        </p:spPr>
        <p:txBody>
          <a:bodyPr/>
          <a:lstStyle>
            <a:lvl1pPr marL="0" indent="0">
              <a:buFontTx/>
              <a:buNone/>
              <a:defRPr sz="1800" b="0" i="0">
                <a:solidFill>
                  <a:schemeClr val="bg1"/>
                </a:solidFill>
                <a:latin typeface="Neue Haas Grotesk Text Pro" panose="020B0504020202020204" pitchFamily="34" charset="77"/>
              </a:defRPr>
            </a:lvl1pPr>
            <a:lvl2pPr marL="457200" indent="0">
              <a:buFontTx/>
              <a:buNone/>
              <a:defRPr>
                <a:solidFill>
                  <a:schemeClr val="bg1"/>
                </a:solidFill>
              </a:defRPr>
            </a:lvl2pPr>
            <a:lvl3pPr marL="914400" indent="0">
              <a:buFontTx/>
              <a:buNone/>
              <a:defRPr>
                <a:solidFill>
                  <a:schemeClr val="bg1"/>
                </a:solidFill>
              </a:defRPr>
            </a:lvl3pPr>
            <a:lvl4pPr marL="1371600" indent="0">
              <a:buFontTx/>
              <a:buNone/>
              <a:defRPr>
                <a:solidFill>
                  <a:schemeClr val="bg1"/>
                </a:solidFill>
              </a:defRPr>
            </a:lvl4pPr>
            <a:lvl5pPr marL="1828800" indent="0">
              <a:buFontTx/>
              <a:buNone/>
              <a:defRPr>
                <a:solidFill>
                  <a:schemeClr val="bg1"/>
                </a:solidFill>
              </a:defRPr>
            </a:lvl5pPr>
          </a:lstStyle>
          <a:p>
            <a:pPr lvl="0"/>
            <a:r>
              <a:rPr lang="it-IT" dirty="0"/>
              <a:t>Luogo</a:t>
            </a:r>
          </a:p>
        </p:txBody>
      </p:sp>
    </p:spTree>
    <p:extLst>
      <p:ext uri="{BB962C8B-B14F-4D97-AF65-F5344CB8AC3E}">
        <p14:creationId xmlns:p14="http://schemas.microsoft.com/office/powerpoint/2010/main" val="929598566"/>
      </p:ext>
    </p:extLst>
  </p:cSld>
  <p:clrMapOvr>
    <a:masterClrMapping/>
  </p:clrMapOvr>
  <p:extLst>
    <p:ext uri="{DCECCB84-F9BA-43D5-87BE-67443E8EF086}">
      <p15:sldGuideLst xmlns:p15="http://schemas.microsoft.com/office/powerpoint/2012/main">
        <p15:guide id="1" orient="horz" pos="4065" userDrawn="1">
          <p15:clr>
            <a:srgbClr val="FBAE40"/>
          </p15:clr>
        </p15:guide>
        <p15:guide id="2" pos="3840" userDrawn="1">
          <p15:clr>
            <a:srgbClr val="FBAE40"/>
          </p15:clr>
        </p15:guide>
        <p15:guide id="3" orient="horz" pos="226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5_Diapositiva titolo">
    <p:spTree>
      <p:nvGrpSpPr>
        <p:cNvPr id="1" name=""/>
        <p:cNvGrpSpPr/>
        <p:nvPr/>
      </p:nvGrpSpPr>
      <p:grpSpPr>
        <a:xfrm>
          <a:off x="0" y="0"/>
          <a:ext cx="0" cy="0"/>
          <a:chOff x="0" y="0"/>
          <a:chExt cx="0" cy="0"/>
        </a:xfrm>
      </p:grpSpPr>
      <p:pic>
        <p:nvPicPr>
          <p:cNvPr id="7" name="Elemento grafico 6">
            <a:extLst>
              <a:ext uri="{FF2B5EF4-FFF2-40B4-BE49-F238E27FC236}">
                <a16:creationId xmlns:a16="http://schemas.microsoft.com/office/drawing/2014/main" id="{460751A1-F18B-2319-CA86-4CD5786F69FE}"/>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14726" t="37271" r="10126" b="43405"/>
          <a:stretch/>
        </p:blipFill>
        <p:spPr>
          <a:xfrm>
            <a:off x="9794240" y="5965825"/>
            <a:ext cx="2143477" cy="551180"/>
          </a:xfrm>
          <a:prstGeom prst="rect">
            <a:avLst/>
          </a:prstGeom>
        </p:spPr>
      </p:pic>
      <p:sp>
        <p:nvSpPr>
          <p:cNvPr id="10" name="CasellaDiTesto 9">
            <a:extLst>
              <a:ext uri="{FF2B5EF4-FFF2-40B4-BE49-F238E27FC236}">
                <a16:creationId xmlns:a16="http://schemas.microsoft.com/office/drawing/2014/main" id="{B0A71F43-C3F0-D0A9-751F-D7861ABE8906}"/>
              </a:ext>
            </a:extLst>
          </p:cNvPr>
          <p:cNvSpPr txBox="1"/>
          <p:nvPr userDrawn="1"/>
        </p:nvSpPr>
        <p:spPr>
          <a:xfrm>
            <a:off x="233680" y="6283316"/>
            <a:ext cx="2844800" cy="230832"/>
          </a:xfrm>
          <a:prstGeom prst="rect">
            <a:avLst/>
          </a:prstGeom>
          <a:noFill/>
        </p:spPr>
        <p:txBody>
          <a:bodyPr wrap="square" rtlCol="0">
            <a:spAutoFit/>
          </a:bodyPr>
          <a:lstStyle/>
          <a:p>
            <a:r>
              <a:rPr lang="it-IT" sz="900" dirty="0" err="1">
                <a:solidFill>
                  <a:schemeClr val="tx1"/>
                </a:solidFill>
                <a:latin typeface="Neue Haas Grotesk Text Pro" panose="020B0504020202020204" pitchFamily="34" charset="77"/>
              </a:rPr>
              <a:t>All</a:t>
            </a:r>
            <a:r>
              <a:rPr lang="it-IT" sz="900" dirty="0">
                <a:solidFill>
                  <a:schemeClr val="tx1"/>
                </a:solidFill>
                <a:latin typeface="Neue Haas Grotesk Text Pro" panose="020B0504020202020204" pitchFamily="34" charset="77"/>
              </a:rPr>
              <a:t> </a:t>
            </a:r>
            <a:r>
              <a:rPr lang="it-IT" sz="900" dirty="0" err="1">
                <a:solidFill>
                  <a:schemeClr val="tx1"/>
                </a:solidFill>
                <a:latin typeface="Neue Haas Grotesk Text Pro" panose="020B0504020202020204" pitchFamily="34" charset="77"/>
              </a:rPr>
              <a:t>rights</a:t>
            </a:r>
            <a:r>
              <a:rPr lang="it-IT" sz="900" dirty="0">
                <a:solidFill>
                  <a:schemeClr val="tx1"/>
                </a:solidFill>
                <a:latin typeface="Neue Haas Grotesk Text Pro" panose="020B0504020202020204" pitchFamily="34" charset="77"/>
              </a:rPr>
              <a:t> </a:t>
            </a:r>
            <a:r>
              <a:rPr lang="it-IT" sz="900" dirty="0" err="1">
                <a:solidFill>
                  <a:schemeClr val="tx1"/>
                </a:solidFill>
                <a:latin typeface="Neue Haas Grotesk Text Pro" panose="020B0504020202020204" pitchFamily="34" charset="77"/>
              </a:rPr>
              <a:t>reserved</a:t>
            </a:r>
            <a:r>
              <a:rPr lang="it-IT" sz="900" dirty="0">
                <a:solidFill>
                  <a:schemeClr val="tx1"/>
                </a:solidFill>
                <a:latin typeface="Neue Haas Grotesk Text Pro" panose="020B0504020202020204" pitchFamily="34" charset="77"/>
              </a:rPr>
              <a:t> @Fondazione </a:t>
            </a:r>
            <a:r>
              <a:rPr lang="it-IT" sz="900" dirty="0" err="1">
                <a:solidFill>
                  <a:schemeClr val="tx1"/>
                </a:solidFill>
                <a:latin typeface="Neue Haas Grotesk Text Pro" panose="020B0504020202020204" pitchFamily="34" charset="77"/>
              </a:rPr>
              <a:t>Capitale&amp;Lavoro</a:t>
            </a:r>
            <a:endParaRPr lang="it-IT" sz="900" dirty="0">
              <a:solidFill>
                <a:schemeClr val="tx1"/>
              </a:solidFill>
              <a:latin typeface="Neue Haas Grotesk Text Pro" panose="020B0504020202020204" pitchFamily="34" charset="77"/>
            </a:endParaRPr>
          </a:p>
        </p:txBody>
      </p:sp>
      <p:sp>
        <p:nvSpPr>
          <p:cNvPr id="12" name="Segnaposto testo 11">
            <a:extLst>
              <a:ext uri="{FF2B5EF4-FFF2-40B4-BE49-F238E27FC236}">
                <a16:creationId xmlns:a16="http://schemas.microsoft.com/office/drawing/2014/main" id="{596241F0-1AC3-40D0-79E5-DFCD552F9341}"/>
              </a:ext>
            </a:extLst>
          </p:cNvPr>
          <p:cNvSpPr>
            <a:spLocks noGrp="1"/>
          </p:cNvSpPr>
          <p:nvPr>
            <p:ph type="body" sz="quarter" idx="10" hasCustomPrompt="1"/>
          </p:nvPr>
        </p:nvSpPr>
        <p:spPr>
          <a:xfrm>
            <a:off x="381000" y="533400"/>
            <a:ext cx="4914900" cy="361950"/>
          </a:xfrm>
          <a:prstGeom prst="rect">
            <a:avLst/>
          </a:prstGeom>
        </p:spPr>
        <p:txBody>
          <a:bodyPr lIns="0" rIns="90000"/>
          <a:lstStyle>
            <a:lvl1pPr marL="0" indent="0">
              <a:buFontTx/>
              <a:buNone/>
              <a:defRPr sz="2200" b="1"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a:t>Titolo</a:t>
            </a:r>
          </a:p>
        </p:txBody>
      </p:sp>
      <p:sp>
        <p:nvSpPr>
          <p:cNvPr id="14" name="Segnaposto testo 11">
            <a:extLst>
              <a:ext uri="{FF2B5EF4-FFF2-40B4-BE49-F238E27FC236}">
                <a16:creationId xmlns:a16="http://schemas.microsoft.com/office/drawing/2014/main" id="{F622BF79-9DA7-F519-9F1B-75EC6620A44B}"/>
              </a:ext>
            </a:extLst>
          </p:cNvPr>
          <p:cNvSpPr>
            <a:spLocks noGrp="1"/>
          </p:cNvSpPr>
          <p:nvPr>
            <p:ph type="body" sz="quarter" idx="12" hasCustomPrompt="1"/>
          </p:nvPr>
        </p:nvSpPr>
        <p:spPr>
          <a:xfrm>
            <a:off x="11692524" y="533400"/>
            <a:ext cx="319367" cy="361950"/>
          </a:xfrm>
          <a:prstGeom prst="rect">
            <a:avLst/>
          </a:prstGeom>
        </p:spPr>
        <p:txBody>
          <a:bodyPr lIns="0" rIns="90000"/>
          <a:lstStyle>
            <a:lvl1pPr marL="0" indent="0">
              <a:buFontTx/>
              <a:buNone/>
              <a:defRPr sz="900" b="1"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a:t>!/x</a:t>
            </a:r>
          </a:p>
        </p:txBody>
      </p:sp>
      <p:sp>
        <p:nvSpPr>
          <p:cNvPr id="3" name="Segnaposto immagine 2">
            <a:extLst>
              <a:ext uri="{FF2B5EF4-FFF2-40B4-BE49-F238E27FC236}">
                <a16:creationId xmlns:a16="http://schemas.microsoft.com/office/drawing/2014/main" id="{F697DAE3-1FA7-4841-31A4-99E9D13FB556}"/>
              </a:ext>
            </a:extLst>
          </p:cNvPr>
          <p:cNvSpPr>
            <a:spLocks noGrp="1"/>
          </p:cNvSpPr>
          <p:nvPr>
            <p:ph type="pic" sz="quarter" idx="13"/>
          </p:nvPr>
        </p:nvSpPr>
        <p:spPr>
          <a:xfrm>
            <a:off x="1288473" y="1233488"/>
            <a:ext cx="4572000" cy="4391025"/>
          </a:xfrm>
          <a:prstGeom prst="rect">
            <a:avLst/>
          </a:prstGeom>
        </p:spPr>
        <p:txBody>
          <a:bodyPr/>
          <a:lstStyle/>
          <a:p>
            <a:endParaRPr lang="it-IT"/>
          </a:p>
        </p:txBody>
      </p:sp>
      <p:sp>
        <p:nvSpPr>
          <p:cNvPr id="4" name="Segnaposto testo 5">
            <a:extLst>
              <a:ext uri="{FF2B5EF4-FFF2-40B4-BE49-F238E27FC236}">
                <a16:creationId xmlns:a16="http://schemas.microsoft.com/office/drawing/2014/main" id="{2AC0899C-625F-B879-EE54-CD5C9EC9D1FA}"/>
              </a:ext>
            </a:extLst>
          </p:cNvPr>
          <p:cNvSpPr>
            <a:spLocks noGrp="1"/>
          </p:cNvSpPr>
          <p:nvPr>
            <p:ph type="body" sz="quarter" idx="16"/>
          </p:nvPr>
        </p:nvSpPr>
        <p:spPr>
          <a:xfrm>
            <a:off x="6773446" y="1279879"/>
            <a:ext cx="4808954" cy="4317357"/>
          </a:xfrm>
          <a:prstGeom prst="rect">
            <a:avLst/>
          </a:prstGeom>
        </p:spPr>
        <p:txBody>
          <a:bodyPr/>
          <a:lstStyle>
            <a:lvl1pPr marL="0" indent="0">
              <a:buNone/>
              <a:defRPr sz="1500" b="0" i="0">
                <a:latin typeface="Neue Haas Grotesk Text Pro" panose="020B0504020202020204" pitchFamily="34" charset="77"/>
              </a:defRPr>
            </a:lvl1pPr>
            <a:lvl2pPr marL="457200" indent="0">
              <a:buNone/>
              <a:defRPr sz="1500" b="0" i="0">
                <a:latin typeface="Neue Haas Grotesk Text Pro" panose="020B0504020202020204" pitchFamily="34" charset="77"/>
              </a:defRPr>
            </a:lvl2pPr>
            <a:lvl3pPr marL="914400" indent="0">
              <a:buNone/>
              <a:defRPr sz="1500" b="0" i="0">
                <a:latin typeface="Neue Haas Grotesk Text Pro" panose="020B0504020202020204" pitchFamily="34" charset="77"/>
              </a:defRPr>
            </a:lvl3pPr>
            <a:lvl4pPr marL="1371600" indent="0">
              <a:buNone/>
              <a:defRPr sz="1500" b="0" i="0">
                <a:latin typeface="Neue Haas Grotesk Text Pro" panose="020B0504020202020204" pitchFamily="34" charset="77"/>
              </a:defRPr>
            </a:lvl4pPr>
            <a:lvl5pPr marL="1828800" indent="0">
              <a:buNone/>
              <a:defRPr sz="1500" b="0" i="0">
                <a:latin typeface="Neue Haas Grotesk Text Pro" panose="020B0504020202020204" pitchFamily="34" charset="77"/>
              </a:defRPr>
            </a:lvl5pPr>
          </a:lstStyle>
          <a:p>
            <a:pPr lvl="0"/>
            <a:r>
              <a:rPr lang="it-IT" dirty="0"/>
              <a:t>Fare clic per modificare gli stili del testo dello schema</a:t>
            </a:r>
          </a:p>
        </p:txBody>
      </p:sp>
    </p:spTree>
    <p:extLst>
      <p:ext uri="{BB962C8B-B14F-4D97-AF65-F5344CB8AC3E}">
        <p14:creationId xmlns:p14="http://schemas.microsoft.com/office/powerpoint/2010/main" val="4241465123"/>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_Diapositiva titolo">
    <p:spTree>
      <p:nvGrpSpPr>
        <p:cNvPr id="1" name=""/>
        <p:cNvGrpSpPr/>
        <p:nvPr/>
      </p:nvGrpSpPr>
      <p:grpSpPr>
        <a:xfrm>
          <a:off x="0" y="0"/>
          <a:ext cx="0" cy="0"/>
          <a:chOff x="0" y="0"/>
          <a:chExt cx="0" cy="0"/>
        </a:xfrm>
      </p:grpSpPr>
      <p:pic>
        <p:nvPicPr>
          <p:cNvPr id="7" name="Elemento grafico 6">
            <a:extLst>
              <a:ext uri="{FF2B5EF4-FFF2-40B4-BE49-F238E27FC236}">
                <a16:creationId xmlns:a16="http://schemas.microsoft.com/office/drawing/2014/main" id="{460751A1-F18B-2319-CA86-4CD5786F69FE}"/>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14726" t="37271" r="10126" b="43405"/>
          <a:stretch/>
        </p:blipFill>
        <p:spPr>
          <a:xfrm>
            <a:off x="9794240" y="5965825"/>
            <a:ext cx="2143477" cy="551180"/>
          </a:xfrm>
          <a:prstGeom prst="rect">
            <a:avLst/>
          </a:prstGeom>
        </p:spPr>
      </p:pic>
      <p:sp>
        <p:nvSpPr>
          <p:cNvPr id="10" name="CasellaDiTesto 9">
            <a:extLst>
              <a:ext uri="{FF2B5EF4-FFF2-40B4-BE49-F238E27FC236}">
                <a16:creationId xmlns:a16="http://schemas.microsoft.com/office/drawing/2014/main" id="{B0A71F43-C3F0-D0A9-751F-D7861ABE8906}"/>
              </a:ext>
            </a:extLst>
          </p:cNvPr>
          <p:cNvSpPr txBox="1"/>
          <p:nvPr userDrawn="1"/>
        </p:nvSpPr>
        <p:spPr>
          <a:xfrm>
            <a:off x="233680" y="6283316"/>
            <a:ext cx="2844800" cy="230832"/>
          </a:xfrm>
          <a:prstGeom prst="rect">
            <a:avLst/>
          </a:prstGeom>
          <a:noFill/>
        </p:spPr>
        <p:txBody>
          <a:bodyPr wrap="square" rtlCol="0">
            <a:spAutoFit/>
          </a:bodyPr>
          <a:lstStyle/>
          <a:p>
            <a:r>
              <a:rPr lang="it-IT" sz="900" dirty="0" err="1">
                <a:solidFill>
                  <a:schemeClr val="tx1"/>
                </a:solidFill>
                <a:latin typeface="Neue Haas Grotesk Text Pro" panose="020B0504020202020204" pitchFamily="34" charset="77"/>
              </a:rPr>
              <a:t>All</a:t>
            </a:r>
            <a:r>
              <a:rPr lang="it-IT" sz="900" dirty="0">
                <a:solidFill>
                  <a:schemeClr val="tx1"/>
                </a:solidFill>
                <a:latin typeface="Neue Haas Grotesk Text Pro" panose="020B0504020202020204" pitchFamily="34" charset="77"/>
              </a:rPr>
              <a:t> </a:t>
            </a:r>
            <a:r>
              <a:rPr lang="it-IT" sz="900" dirty="0" err="1">
                <a:solidFill>
                  <a:schemeClr val="tx1"/>
                </a:solidFill>
                <a:latin typeface="Neue Haas Grotesk Text Pro" panose="020B0504020202020204" pitchFamily="34" charset="77"/>
              </a:rPr>
              <a:t>rights</a:t>
            </a:r>
            <a:r>
              <a:rPr lang="it-IT" sz="900" dirty="0">
                <a:solidFill>
                  <a:schemeClr val="tx1"/>
                </a:solidFill>
                <a:latin typeface="Neue Haas Grotesk Text Pro" panose="020B0504020202020204" pitchFamily="34" charset="77"/>
              </a:rPr>
              <a:t> </a:t>
            </a:r>
            <a:r>
              <a:rPr lang="it-IT" sz="900" dirty="0" err="1">
                <a:solidFill>
                  <a:schemeClr val="tx1"/>
                </a:solidFill>
                <a:latin typeface="Neue Haas Grotesk Text Pro" panose="020B0504020202020204" pitchFamily="34" charset="77"/>
              </a:rPr>
              <a:t>reserved</a:t>
            </a:r>
            <a:r>
              <a:rPr lang="it-IT" sz="900" dirty="0">
                <a:solidFill>
                  <a:schemeClr val="tx1"/>
                </a:solidFill>
                <a:latin typeface="Neue Haas Grotesk Text Pro" panose="020B0504020202020204" pitchFamily="34" charset="77"/>
              </a:rPr>
              <a:t> @Fondazione </a:t>
            </a:r>
            <a:r>
              <a:rPr lang="it-IT" sz="900" dirty="0" err="1">
                <a:solidFill>
                  <a:schemeClr val="tx1"/>
                </a:solidFill>
                <a:latin typeface="Neue Haas Grotesk Text Pro" panose="020B0504020202020204" pitchFamily="34" charset="77"/>
              </a:rPr>
              <a:t>Capitale&amp;Lavoro</a:t>
            </a:r>
            <a:endParaRPr lang="it-IT" sz="900" dirty="0">
              <a:solidFill>
                <a:schemeClr val="tx1"/>
              </a:solidFill>
              <a:latin typeface="Neue Haas Grotesk Text Pro" panose="020B0504020202020204" pitchFamily="34" charset="77"/>
            </a:endParaRPr>
          </a:p>
        </p:txBody>
      </p:sp>
      <p:sp>
        <p:nvSpPr>
          <p:cNvPr id="12" name="Segnaposto testo 11">
            <a:extLst>
              <a:ext uri="{FF2B5EF4-FFF2-40B4-BE49-F238E27FC236}">
                <a16:creationId xmlns:a16="http://schemas.microsoft.com/office/drawing/2014/main" id="{596241F0-1AC3-40D0-79E5-DFCD552F9341}"/>
              </a:ext>
            </a:extLst>
          </p:cNvPr>
          <p:cNvSpPr>
            <a:spLocks noGrp="1"/>
          </p:cNvSpPr>
          <p:nvPr>
            <p:ph type="body" sz="quarter" idx="10" hasCustomPrompt="1"/>
          </p:nvPr>
        </p:nvSpPr>
        <p:spPr>
          <a:xfrm>
            <a:off x="381000" y="533400"/>
            <a:ext cx="4914900" cy="361950"/>
          </a:xfrm>
          <a:prstGeom prst="rect">
            <a:avLst/>
          </a:prstGeom>
        </p:spPr>
        <p:txBody>
          <a:bodyPr lIns="0" rIns="90000"/>
          <a:lstStyle>
            <a:lvl1pPr marL="0" indent="0">
              <a:buFontTx/>
              <a:buNone/>
              <a:defRPr sz="2200" b="1"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a:t>Titolo</a:t>
            </a:r>
          </a:p>
        </p:txBody>
      </p:sp>
      <p:sp>
        <p:nvSpPr>
          <p:cNvPr id="14" name="Segnaposto testo 11">
            <a:extLst>
              <a:ext uri="{FF2B5EF4-FFF2-40B4-BE49-F238E27FC236}">
                <a16:creationId xmlns:a16="http://schemas.microsoft.com/office/drawing/2014/main" id="{F622BF79-9DA7-F519-9F1B-75EC6620A44B}"/>
              </a:ext>
            </a:extLst>
          </p:cNvPr>
          <p:cNvSpPr>
            <a:spLocks noGrp="1"/>
          </p:cNvSpPr>
          <p:nvPr>
            <p:ph type="body" sz="quarter" idx="12" hasCustomPrompt="1"/>
          </p:nvPr>
        </p:nvSpPr>
        <p:spPr>
          <a:xfrm>
            <a:off x="11692524" y="533400"/>
            <a:ext cx="319367" cy="361950"/>
          </a:xfrm>
          <a:prstGeom prst="rect">
            <a:avLst/>
          </a:prstGeom>
        </p:spPr>
        <p:txBody>
          <a:bodyPr lIns="0" rIns="90000"/>
          <a:lstStyle>
            <a:lvl1pPr marL="0" indent="0">
              <a:buFontTx/>
              <a:buNone/>
              <a:defRPr sz="900" b="1"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a:t>!/x</a:t>
            </a:r>
          </a:p>
        </p:txBody>
      </p:sp>
      <p:sp>
        <p:nvSpPr>
          <p:cNvPr id="3" name="Segnaposto immagine 2">
            <a:extLst>
              <a:ext uri="{FF2B5EF4-FFF2-40B4-BE49-F238E27FC236}">
                <a16:creationId xmlns:a16="http://schemas.microsoft.com/office/drawing/2014/main" id="{F697DAE3-1FA7-4841-31A4-99E9D13FB556}"/>
              </a:ext>
            </a:extLst>
          </p:cNvPr>
          <p:cNvSpPr>
            <a:spLocks noGrp="1"/>
          </p:cNvSpPr>
          <p:nvPr>
            <p:ph type="pic" sz="quarter" idx="13"/>
          </p:nvPr>
        </p:nvSpPr>
        <p:spPr>
          <a:xfrm>
            <a:off x="346363" y="1233488"/>
            <a:ext cx="11526981" cy="4391025"/>
          </a:xfrm>
          <a:prstGeom prst="rect">
            <a:avLst/>
          </a:prstGeom>
        </p:spPr>
        <p:txBody>
          <a:bodyPr/>
          <a:lstStyle/>
          <a:p>
            <a:endParaRPr lang="it-IT"/>
          </a:p>
        </p:txBody>
      </p:sp>
    </p:spTree>
    <p:extLst>
      <p:ext uri="{BB962C8B-B14F-4D97-AF65-F5344CB8AC3E}">
        <p14:creationId xmlns:p14="http://schemas.microsoft.com/office/powerpoint/2010/main" val="2670734054"/>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6_Diapositiva titolo">
    <p:spTree>
      <p:nvGrpSpPr>
        <p:cNvPr id="1" name=""/>
        <p:cNvGrpSpPr/>
        <p:nvPr/>
      </p:nvGrpSpPr>
      <p:grpSpPr>
        <a:xfrm>
          <a:off x="0" y="0"/>
          <a:ext cx="0" cy="0"/>
          <a:chOff x="0" y="0"/>
          <a:chExt cx="0" cy="0"/>
        </a:xfrm>
      </p:grpSpPr>
      <p:pic>
        <p:nvPicPr>
          <p:cNvPr id="7" name="Elemento grafico 6">
            <a:extLst>
              <a:ext uri="{FF2B5EF4-FFF2-40B4-BE49-F238E27FC236}">
                <a16:creationId xmlns:a16="http://schemas.microsoft.com/office/drawing/2014/main" id="{460751A1-F18B-2319-CA86-4CD5786F69FE}"/>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14726" t="37271" r="10126" b="43405"/>
          <a:stretch/>
        </p:blipFill>
        <p:spPr>
          <a:xfrm>
            <a:off x="9794240" y="5965825"/>
            <a:ext cx="2143477" cy="551180"/>
          </a:xfrm>
          <a:prstGeom prst="rect">
            <a:avLst/>
          </a:prstGeom>
        </p:spPr>
      </p:pic>
      <p:sp>
        <p:nvSpPr>
          <p:cNvPr id="10" name="CasellaDiTesto 9">
            <a:extLst>
              <a:ext uri="{FF2B5EF4-FFF2-40B4-BE49-F238E27FC236}">
                <a16:creationId xmlns:a16="http://schemas.microsoft.com/office/drawing/2014/main" id="{B0A71F43-C3F0-D0A9-751F-D7861ABE8906}"/>
              </a:ext>
            </a:extLst>
          </p:cNvPr>
          <p:cNvSpPr txBox="1"/>
          <p:nvPr userDrawn="1"/>
        </p:nvSpPr>
        <p:spPr>
          <a:xfrm>
            <a:off x="233680" y="6283316"/>
            <a:ext cx="2844800" cy="230832"/>
          </a:xfrm>
          <a:prstGeom prst="rect">
            <a:avLst/>
          </a:prstGeom>
          <a:noFill/>
        </p:spPr>
        <p:txBody>
          <a:bodyPr wrap="square" rtlCol="0">
            <a:spAutoFit/>
          </a:bodyPr>
          <a:lstStyle/>
          <a:p>
            <a:r>
              <a:rPr lang="it-IT" sz="900" dirty="0" err="1">
                <a:solidFill>
                  <a:schemeClr val="tx1"/>
                </a:solidFill>
                <a:latin typeface="Neue Haas Grotesk Text Pro" panose="020B0504020202020204" pitchFamily="34" charset="77"/>
              </a:rPr>
              <a:t>All</a:t>
            </a:r>
            <a:r>
              <a:rPr lang="it-IT" sz="900" dirty="0">
                <a:solidFill>
                  <a:schemeClr val="tx1"/>
                </a:solidFill>
                <a:latin typeface="Neue Haas Grotesk Text Pro" panose="020B0504020202020204" pitchFamily="34" charset="77"/>
              </a:rPr>
              <a:t> </a:t>
            </a:r>
            <a:r>
              <a:rPr lang="it-IT" sz="900" dirty="0" err="1">
                <a:solidFill>
                  <a:schemeClr val="tx1"/>
                </a:solidFill>
                <a:latin typeface="Neue Haas Grotesk Text Pro" panose="020B0504020202020204" pitchFamily="34" charset="77"/>
              </a:rPr>
              <a:t>rights</a:t>
            </a:r>
            <a:r>
              <a:rPr lang="it-IT" sz="900" dirty="0">
                <a:solidFill>
                  <a:schemeClr val="tx1"/>
                </a:solidFill>
                <a:latin typeface="Neue Haas Grotesk Text Pro" panose="020B0504020202020204" pitchFamily="34" charset="77"/>
              </a:rPr>
              <a:t> </a:t>
            </a:r>
            <a:r>
              <a:rPr lang="it-IT" sz="900" dirty="0" err="1">
                <a:solidFill>
                  <a:schemeClr val="tx1"/>
                </a:solidFill>
                <a:latin typeface="Neue Haas Grotesk Text Pro" panose="020B0504020202020204" pitchFamily="34" charset="77"/>
              </a:rPr>
              <a:t>reserved</a:t>
            </a:r>
            <a:r>
              <a:rPr lang="it-IT" sz="900" dirty="0">
                <a:solidFill>
                  <a:schemeClr val="tx1"/>
                </a:solidFill>
                <a:latin typeface="Neue Haas Grotesk Text Pro" panose="020B0504020202020204" pitchFamily="34" charset="77"/>
              </a:rPr>
              <a:t> @Fondazione </a:t>
            </a:r>
            <a:r>
              <a:rPr lang="it-IT" sz="900" dirty="0" err="1">
                <a:solidFill>
                  <a:schemeClr val="tx1"/>
                </a:solidFill>
                <a:latin typeface="Neue Haas Grotesk Text Pro" panose="020B0504020202020204" pitchFamily="34" charset="77"/>
              </a:rPr>
              <a:t>Capitale&amp;Lavoro</a:t>
            </a:r>
            <a:endParaRPr lang="it-IT" sz="900" dirty="0">
              <a:solidFill>
                <a:schemeClr val="tx1"/>
              </a:solidFill>
              <a:latin typeface="Neue Haas Grotesk Text Pro" panose="020B0504020202020204" pitchFamily="34" charset="77"/>
            </a:endParaRPr>
          </a:p>
        </p:txBody>
      </p:sp>
      <p:sp>
        <p:nvSpPr>
          <p:cNvPr id="12" name="Segnaposto testo 11">
            <a:extLst>
              <a:ext uri="{FF2B5EF4-FFF2-40B4-BE49-F238E27FC236}">
                <a16:creationId xmlns:a16="http://schemas.microsoft.com/office/drawing/2014/main" id="{596241F0-1AC3-40D0-79E5-DFCD552F9341}"/>
              </a:ext>
            </a:extLst>
          </p:cNvPr>
          <p:cNvSpPr>
            <a:spLocks noGrp="1"/>
          </p:cNvSpPr>
          <p:nvPr>
            <p:ph type="body" sz="quarter" idx="10" hasCustomPrompt="1"/>
          </p:nvPr>
        </p:nvSpPr>
        <p:spPr>
          <a:xfrm>
            <a:off x="381000" y="533400"/>
            <a:ext cx="4914900" cy="361950"/>
          </a:xfrm>
          <a:prstGeom prst="rect">
            <a:avLst/>
          </a:prstGeom>
        </p:spPr>
        <p:txBody>
          <a:bodyPr lIns="0" rIns="90000"/>
          <a:lstStyle>
            <a:lvl1pPr marL="0" indent="0">
              <a:buFontTx/>
              <a:buNone/>
              <a:defRPr sz="2200" b="1"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a:t>Titolo</a:t>
            </a:r>
          </a:p>
        </p:txBody>
      </p:sp>
      <p:sp>
        <p:nvSpPr>
          <p:cNvPr id="13" name="Segnaposto testo 11">
            <a:extLst>
              <a:ext uri="{FF2B5EF4-FFF2-40B4-BE49-F238E27FC236}">
                <a16:creationId xmlns:a16="http://schemas.microsoft.com/office/drawing/2014/main" id="{0979E2F9-AB52-D0A7-4DB7-A0F64CFAED51}"/>
              </a:ext>
            </a:extLst>
          </p:cNvPr>
          <p:cNvSpPr>
            <a:spLocks noGrp="1"/>
          </p:cNvSpPr>
          <p:nvPr>
            <p:ph type="body" sz="quarter" idx="11" hasCustomPrompt="1"/>
          </p:nvPr>
        </p:nvSpPr>
        <p:spPr>
          <a:xfrm>
            <a:off x="381000" y="980728"/>
            <a:ext cx="4914900" cy="361950"/>
          </a:xfrm>
          <a:prstGeom prst="rect">
            <a:avLst/>
          </a:prstGeom>
        </p:spPr>
        <p:txBody>
          <a:bodyPr lIns="0" rIns="90000"/>
          <a:lstStyle>
            <a:lvl1pPr marL="0" indent="0">
              <a:buFontTx/>
              <a:buNone/>
              <a:defRPr sz="2200" b="0"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err="1"/>
              <a:t>Sottotilo</a:t>
            </a:r>
            <a:endParaRPr lang="it-IT" dirty="0"/>
          </a:p>
        </p:txBody>
      </p:sp>
      <p:sp>
        <p:nvSpPr>
          <p:cNvPr id="14" name="Segnaposto testo 11">
            <a:extLst>
              <a:ext uri="{FF2B5EF4-FFF2-40B4-BE49-F238E27FC236}">
                <a16:creationId xmlns:a16="http://schemas.microsoft.com/office/drawing/2014/main" id="{F622BF79-9DA7-F519-9F1B-75EC6620A44B}"/>
              </a:ext>
            </a:extLst>
          </p:cNvPr>
          <p:cNvSpPr>
            <a:spLocks noGrp="1"/>
          </p:cNvSpPr>
          <p:nvPr>
            <p:ph type="body" sz="quarter" idx="12" hasCustomPrompt="1"/>
          </p:nvPr>
        </p:nvSpPr>
        <p:spPr>
          <a:xfrm>
            <a:off x="11692524" y="533400"/>
            <a:ext cx="319367" cy="361950"/>
          </a:xfrm>
          <a:prstGeom prst="rect">
            <a:avLst/>
          </a:prstGeom>
        </p:spPr>
        <p:txBody>
          <a:bodyPr lIns="0" rIns="90000"/>
          <a:lstStyle>
            <a:lvl1pPr marL="0" indent="0">
              <a:buFontTx/>
              <a:buNone/>
              <a:defRPr sz="900" b="1"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a:t>!/x</a:t>
            </a:r>
          </a:p>
        </p:txBody>
      </p:sp>
      <p:sp>
        <p:nvSpPr>
          <p:cNvPr id="2" name="Segnaposto immagine 2">
            <a:extLst>
              <a:ext uri="{FF2B5EF4-FFF2-40B4-BE49-F238E27FC236}">
                <a16:creationId xmlns:a16="http://schemas.microsoft.com/office/drawing/2014/main" id="{EF0ADD8A-9AF3-4BE3-1AAC-C7772ABBF5A3}"/>
              </a:ext>
            </a:extLst>
          </p:cNvPr>
          <p:cNvSpPr>
            <a:spLocks noGrp="1"/>
          </p:cNvSpPr>
          <p:nvPr>
            <p:ph type="pic" sz="quarter" idx="13"/>
          </p:nvPr>
        </p:nvSpPr>
        <p:spPr>
          <a:xfrm>
            <a:off x="304800" y="1690688"/>
            <a:ext cx="4572000" cy="4391025"/>
          </a:xfrm>
          <a:prstGeom prst="rect">
            <a:avLst/>
          </a:prstGeom>
        </p:spPr>
        <p:txBody>
          <a:bodyPr/>
          <a:lstStyle/>
          <a:p>
            <a:endParaRPr lang="it-IT"/>
          </a:p>
        </p:txBody>
      </p:sp>
      <p:sp>
        <p:nvSpPr>
          <p:cNvPr id="3" name="Segnaposto immagine 2">
            <a:extLst>
              <a:ext uri="{FF2B5EF4-FFF2-40B4-BE49-F238E27FC236}">
                <a16:creationId xmlns:a16="http://schemas.microsoft.com/office/drawing/2014/main" id="{4799C1A6-326A-A1D7-9DC3-C9DA804C52EE}"/>
              </a:ext>
            </a:extLst>
          </p:cNvPr>
          <p:cNvSpPr>
            <a:spLocks noGrp="1"/>
          </p:cNvSpPr>
          <p:nvPr>
            <p:ph type="pic" sz="quarter" idx="14"/>
          </p:nvPr>
        </p:nvSpPr>
        <p:spPr>
          <a:xfrm>
            <a:off x="5375920" y="1690689"/>
            <a:ext cx="3019935" cy="2900396"/>
          </a:xfrm>
          <a:prstGeom prst="rect">
            <a:avLst/>
          </a:prstGeom>
        </p:spPr>
        <p:txBody>
          <a:bodyPr/>
          <a:lstStyle/>
          <a:p>
            <a:endParaRPr lang="it-IT"/>
          </a:p>
        </p:txBody>
      </p:sp>
      <p:sp>
        <p:nvSpPr>
          <p:cNvPr id="4" name="Segnaposto testo 5">
            <a:extLst>
              <a:ext uri="{FF2B5EF4-FFF2-40B4-BE49-F238E27FC236}">
                <a16:creationId xmlns:a16="http://schemas.microsoft.com/office/drawing/2014/main" id="{FF965153-132C-8007-9C96-82B6334D54AA}"/>
              </a:ext>
            </a:extLst>
          </p:cNvPr>
          <p:cNvSpPr>
            <a:spLocks noGrp="1"/>
          </p:cNvSpPr>
          <p:nvPr>
            <p:ph type="body" sz="quarter" idx="15"/>
          </p:nvPr>
        </p:nvSpPr>
        <p:spPr>
          <a:xfrm>
            <a:off x="5416550" y="5070475"/>
            <a:ext cx="3006725" cy="526761"/>
          </a:xfrm>
          <a:prstGeom prst="rect">
            <a:avLst/>
          </a:prstGeom>
        </p:spPr>
        <p:txBody>
          <a:bodyPr/>
          <a:lstStyle>
            <a:lvl1pPr marL="0" indent="0">
              <a:buNone/>
              <a:defRPr sz="1500" b="0" i="0">
                <a:latin typeface="Neue Haas Grotesk Text Pro" panose="020B0504020202020204" pitchFamily="34" charset="77"/>
              </a:defRPr>
            </a:lvl1pPr>
            <a:lvl2pPr marL="457200" indent="0">
              <a:buNone/>
              <a:defRPr sz="1500" b="0" i="0">
                <a:latin typeface="Neue Haas Grotesk Text Pro" panose="020B0504020202020204" pitchFamily="34" charset="77"/>
              </a:defRPr>
            </a:lvl2pPr>
            <a:lvl3pPr marL="914400" indent="0">
              <a:buNone/>
              <a:defRPr sz="1500" b="0" i="0">
                <a:latin typeface="Neue Haas Grotesk Text Pro" panose="020B0504020202020204" pitchFamily="34" charset="77"/>
              </a:defRPr>
            </a:lvl3pPr>
            <a:lvl4pPr marL="1371600" indent="0">
              <a:buNone/>
              <a:defRPr sz="1500" b="0" i="0">
                <a:latin typeface="Neue Haas Grotesk Text Pro" panose="020B0504020202020204" pitchFamily="34" charset="77"/>
              </a:defRPr>
            </a:lvl4pPr>
            <a:lvl5pPr marL="1828800" indent="0">
              <a:buNone/>
              <a:defRPr sz="1500" b="0" i="0">
                <a:latin typeface="Neue Haas Grotesk Text Pro" panose="020B0504020202020204" pitchFamily="34" charset="77"/>
              </a:defRPr>
            </a:lvl5pPr>
          </a:lstStyle>
          <a:p>
            <a:pPr lvl="0"/>
            <a:r>
              <a:rPr lang="it-IT" dirty="0"/>
              <a:t>Fare clic per modificare gli stili del testo dello schema</a:t>
            </a:r>
          </a:p>
        </p:txBody>
      </p:sp>
      <p:sp>
        <p:nvSpPr>
          <p:cNvPr id="5" name="Segnaposto testo 5">
            <a:extLst>
              <a:ext uri="{FF2B5EF4-FFF2-40B4-BE49-F238E27FC236}">
                <a16:creationId xmlns:a16="http://schemas.microsoft.com/office/drawing/2014/main" id="{E0355E00-5F7A-7BC1-23B7-8E78D384AD3A}"/>
              </a:ext>
            </a:extLst>
          </p:cNvPr>
          <p:cNvSpPr>
            <a:spLocks noGrp="1"/>
          </p:cNvSpPr>
          <p:nvPr>
            <p:ph type="body" sz="quarter" idx="16"/>
          </p:nvPr>
        </p:nvSpPr>
        <p:spPr>
          <a:xfrm>
            <a:off x="8990174" y="1612388"/>
            <a:ext cx="3006725" cy="526761"/>
          </a:xfrm>
          <a:prstGeom prst="rect">
            <a:avLst/>
          </a:prstGeom>
        </p:spPr>
        <p:txBody>
          <a:bodyPr/>
          <a:lstStyle>
            <a:lvl1pPr marL="0" indent="0">
              <a:buNone/>
              <a:defRPr sz="1500" b="0" i="0">
                <a:latin typeface="Neue Haas Grotesk Text Pro" panose="020B0504020202020204" pitchFamily="34" charset="77"/>
              </a:defRPr>
            </a:lvl1pPr>
            <a:lvl2pPr marL="457200" indent="0">
              <a:buNone/>
              <a:defRPr sz="1500" b="0" i="0">
                <a:latin typeface="Neue Haas Grotesk Text Pro" panose="020B0504020202020204" pitchFamily="34" charset="77"/>
              </a:defRPr>
            </a:lvl2pPr>
            <a:lvl3pPr marL="914400" indent="0">
              <a:buNone/>
              <a:defRPr sz="1500" b="0" i="0">
                <a:latin typeface="Neue Haas Grotesk Text Pro" panose="020B0504020202020204" pitchFamily="34" charset="77"/>
              </a:defRPr>
            </a:lvl3pPr>
            <a:lvl4pPr marL="1371600" indent="0">
              <a:buNone/>
              <a:defRPr sz="1500" b="0" i="0">
                <a:latin typeface="Neue Haas Grotesk Text Pro" panose="020B0504020202020204" pitchFamily="34" charset="77"/>
              </a:defRPr>
            </a:lvl4pPr>
            <a:lvl5pPr marL="1828800" indent="0">
              <a:buNone/>
              <a:defRPr sz="1500" b="0" i="0">
                <a:latin typeface="Neue Haas Grotesk Text Pro" panose="020B0504020202020204" pitchFamily="34" charset="77"/>
              </a:defRPr>
            </a:lvl5pPr>
          </a:lstStyle>
          <a:p>
            <a:pPr lvl="0"/>
            <a:r>
              <a:rPr lang="it-IT" dirty="0"/>
              <a:t>Fare clic per modificare gli stili del testo dello schema</a:t>
            </a:r>
          </a:p>
        </p:txBody>
      </p:sp>
    </p:spTree>
    <p:extLst>
      <p:ext uri="{BB962C8B-B14F-4D97-AF65-F5344CB8AC3E}">
        <p14:creationId xmlns:p14="http://schemas.microsoft.com/office/powerpoint/2010/main" val="8399163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7_Diapositiva titolo">
    <p:spTree>
      <p:nvGrpSpPr>
        <p:cNvPr id="1" name=""/>
        <p:cNvGrpSpPr/>
        <p:nvPr/>
      </p:nvGrpSpPr>
      <p:grpSpPr>
        <a:xfrm>
          <a:off x="0" y="0"/>
          <a:ext cx="0" cy="0"/>
          <a:chOff x="0" y="0"/>
          <a:chExt cx="0" cy="0"/>
        </a:xfrm>
      </p:grpSpPr>
      <p:pic>
        <p:nvPicPr>
          <p:cNvPr id="7" name="Elemento grafico 6">
            <a:extLst>
              <a:ext uri="{FF2B5EF4-FFF2-40B4-BE49-F238E27FC236}">
                <a16:creationId xmlns:a16="http://schemas.microsoft.com/office/drawing/2014/main" id="{460751A1-F18B-2319-CA86-4CD5786F69FE}"/>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14726" t="37271" r="10126" b="43405"/>
          <a:stretch/>
        </p:blipFill>
        <p:spPr>
          <a:xfrm>
            <a:off x="9794240" y="5965825"/>
            <a:ext cx="2143477" cy="551180"/>
          </a:xfrm>
          <a:prstGeom prst="rect">
            <a:avLst/>
          </a:prstGeom>
        </p:spPr>
      </p:pic>
      <p:sp>
        <p:nvSpPr>
          <p:cNvPr id="10" name="CasellaDiTesto 9">
            <a:extLst>
              <a:ext uri="{FF2B5EF4-FFF2-40B4-BE49-F238E27FC236}">
                <a16:creationId xmlns:a16="http://schemas.microsoft.com/office/drawing/2014/main" id="{B0A71F43-C3F0-D0A9-751F-D7861ABE8906}"/>
              </a:ext>
            </a:extLst>
          </p:cNvPr>
          <p:cNvSpPr txBox="1"/>
          <p:nvPr userDrawn="1"/>
        </p:nvSpPr>
        <p:spPr>
          <a:xfrm>
            <a:off x="233680" y="6283316"/>
            <a:ext cx="2844800" cy="230832"/>
          </a:xfrm>
          <a:prstGeom prst="rect">
            <a:avLst/>
          </a:prstGeom>
          <a:noFill/>
        </p:spPr>
        <p:txBody>
          <a:bodyPr wrap="square" rtlCol="0">
            <a:spAutoFit/>
          </a:bodyPr>
          <a:lstStyle/>
          <a:p>
            <a:r>
              <a:rPr lang="it-IT" sz="900" dirty="0" err="1">
                <a:solidFill>
                  <a:schemeClr val="tx1"/>
                </a:solidFill>
                <a:latin typeface="Neue Haas Grotesk Text Pro" panose="020B0504020202020204" pitchFamily="34" charset="77"/>
              </a:rPr>
              <a:t>All</a:t>
            </a:r>
            <a:r>
              <a:rPr lang="it-IT" sz="900" dirty="0">
                <a:solidFill>
                  <a:schemeClr val="tx1"/>
                </a:solidFill>
                <a:latin typeface="Neue Haas Grotesk Text Pro" panose="020B0504020202020204" pitchFamily="34" charset="77"/>
              </a:rPr>
              <a:t> </a:t>
            </a:r>
            <a:r>
              <a:rPr lang="it-IT" sz="900" dirty="0" err="1">
                <a:solidFill>
                  <a:schemeClr val="tx1"/>
                </a:solidFill>
                <a:latin typeface="Neue Haas Grotesk Text Pro" panose="020B0504020202020204" pitchFamily="34" charset="77"/>
              </a:rPr>
              <a:t>rights</a:t>
            </a:r>
            <a:r>
              <a:rPr lang="it-IT" sz="900" dirty="0">
                <a:solidFill>
                  <a:schemeClr val="tx1"/>
                </a:solidFill>
                <a:latin typeface="Neue Haas Grotesk Text Pro" panose="020B0504020202020204" pitchFamily="34" charset="77"/>
              </a:rPr>
              <a:t> </a:t>
            </a:r>
            <a:r>
              <a:rPr lang="it-IT" sz="900" dirty="0" err="1">
                <a:solidFill>
                  <a:schemeClr val="tx1"/>
                </a:solidFill>
                <a:latin typeface="Neue Haas Grotesk Text Pro" panose="020B0504020202020204" pitchFamily="34" charset="77"/>
              </a:rPr>
              <a:t>reserved</a:t>
            </a:r>
            <a:r>
              <a:rPr lang="it-IT" sz="900" dirty="0">
                <a:solidFill>
                  <a:schemeClr val="tx1"/>
                </a:solidFill>
                <a:latin typeface="Neue Haas Grotesk Text Pro" panose="020B0504020202020204" pitchFamily="34" charset="77"/>
              </a:rPr>
              <a:t> @Fondazione </a:t>
            </a:r>
            <a:r>
              <a:rPr lang="it-IT" sz="900" dirty="0" err="1">
                <a:solidFill>
                  <a:schemeClr val="tx1"/>
                </a:solidFill>
                <a:latin typeface="Neue Haas Grotesk Text Pro" panose="020B0504020202020204" pitchFamily="34" charset="77"/>
              </a:rPr>
              <a:t>Capitale&amp;Lavoro</a:t>
            </a:r>
            <a:endParaRPr lang="it-IT" sz="900" dirty="0">
              <a:solidFill>
                <a:schemeClr val="tx1"/>
              </a:solidFill>
              <a:latin typeface="Neue Haas Grotesk Text Pro" panose="020B0504020202020204" pitchFamily="34" charset="77"/>
            </a:endParaRPr>
          </a:p>
        </p:txBody>
      </p:sp>
      <p:sp>
        <p:nvSpPr>
          <p:cNvPr id="12" name="Segnaposto testo 11">
            <a:extLst>
              <a:ext uri="{FF2B5EF4-FFF2-40B4-BE49-F238E27FC236}">
                <a16:creationId xmlns:a16="http://schemas.microsoft.com/office/drawing/2014/main" id="{596241F0-1AC3-40D0-79E5-DFCD552F9341}"/>
              </a:ext>
            </a:extLst>
          </p:cNvPr>
          <p:cNvSpPr>
            <a:spLocks noGrp="1"/>
          </p:cNvSpPr>
          <p:nvPr>
            <p:ph type="body" sz="quarter" idx="10" hasCustomPrompt="1"/>
          </p:nvPr>
        </p:nvSpPr>
        <p:spPr>
          <a:xfrm>
            <a:off x="381000" y="533400"/>
            <a:ext cx="4914900" cy="361950"/>
          </a:xfrm>
          <a:prstGeom prst="rect">
            <a:avLst/>
          </a:prstGeom>
        </p:spPr>
        <p:txBody>
          <a:bodyPr lIns="0" rIns="90000"/>
          <a:lstStyle>
            <a:lvl1pPr marL="0" indent="0">
              <a:buFontTx/>
              <a:buNone/>
              <a:defRPr sz="2200" b="1"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a:t>Titolo</a:t>
            </a:r>
          </a:p>
        </p:txBody>
      </p:sp>
      <p:sp>
        <p:nvSpPr>
          <p:cNvPr id="13" name="Segnaposto testo 11">
            <a:extLst>
              <a:ext uri="{FF2B5EF4-FFF2-40B4-BE49-F238E27FC236}">
                <a16:creationId xmlns:a16="http://schemas.microsoft.com/office/drawing/2014/main" id="{0979E2F9-AB52-D0A7-4DB7-A0F64CFAED51}"/>
              </a:ext>
            </a:extLst>
          </p:cNvPr>
          <p:cNvSpPr>
            <a:spLocks noGrp="1"/>
          </p:cNvSpPr>
          <p:nvPr>
            <p:ph type="body" sz="quarter" idx="11" hasCustomPrompt="1"/>
          </p:nvPr>
        </p:nvSpPr>
        <p:spPr>
          <a:xfrm>
            <a:off x="381000" y="980728"/>
            <a:ext cx="4914900" cy="361950"/>
          </a:xfrm>
          <a:prstGeom prst="rect">
            <a:avLst/>
          </a:prstGeom>
        </p:spPr>
        <p:txBody>
          <a:bodyPr lIns="0" rIns="90000"/>
          <a:lstStyle>
            <a:lvl1pPr marL="0" indent="0">
              <a:buFontTx/>
              <a:buNone/>
              <a:defRPr sz="2200" b="0"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err="1"/>
              <a:t>Sottotilo</a:t>
            </a:r>
            <a:endParaRPr lang="it-IT" dirty="0"/>
          </a:p>
        </p:txBody>
      </p:sp>
      <p:sp>
        <p:nvSpPr>
          <p:cNvPr id="14" name="Segnaposto testo 11">
            <a:extLst>
              <a:ext uri="{FF2B5EF4-FFF2-40B4-BE49-F238E27FC236}">
                <a16:creationId xmlns:a16="http://schemas.microsoft.com/office/drawing/2014/main" id="{F622BF79-9DA7-F519-9F1B-75EC6620A44B}"/>
              </a:ext>
            </a:extLst>
          </p:cNvPr>
          <p:cNvSpPr>
            <a:spLocks noGrp="1"/>
          </p:cNvSpPr>
          <p:nvPr>
            <p:ph type="body" sz="quarter" idx="12" hasCustomPrompt="1"/>
          </p:nvPr>
        </p:nvSpPr>
        <p:spPr>
          <a:xfrm>
            <a:off x="11692524" y="533400"/>
            <a:ext cx="319367" cy="361950"/>
          </a:xfrm>
          <a:prstGeom prst="rect">
            <a:avLst/>
          </a:prstGeom>
        </p:spPr>
        <p:txBody>
          <a:bodyPr lIns="0" rIns="90000"/>
          <a:lstStyle>
            <a:lvl1pPr marL="0" indent="0">
              <a:buFontTx/>
              <a:buNone/>
              <a:defRPr sz="900" b="1"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a:t>!/x</a:t>
            </a:r>
          </a:p>
        </p:txBody>
      </p:sp>
      <p:sp>
        <p:nvSpPr>
          <p:cNvPr id="6" name="Segnaposto immagine 2">
            <a:extLst>
              <a:ext uri="{FF2B5EF4-FFF2-40B4-BE49-F238E27FC236}">
                <a16:creationId xmlns:a16="http://schemas.microsoft.com/office/drawing/2014/main" id="{26886FA8-2B6B-2872-9EE2-15EB1DA30005}"/>
              </a:ext>
            </a:extLst>
          </p:cNvPr>
          <p:cNvSpPr>
            <a:spLocks noGrp="1"/>
          </p:cNvSpPr>
          <p:nvPr>
            <p:ph type="pic" sz="quarter" idx="13"/>
          </p:nvPr>
        </p:nvSpPr>
        <p:spPr>
          <a:xfrm>
            <a:off x="1288473" y="1649124"/>
            <a:ext cx="4294909" cy="4124902"/>
          </a:xfrm>
          <a:prstGeom prst="rect">
            <a:avLst/>
          </a:prstGeom>
        </p:spPr>
        <p:txBody>
          <a:bodyPr/>
          <a:lstStyle/>
          <a:p>
            <a:endParaRPr lang="it-IT"/>
          </a:p>
        </p:txBody>
      </p:sp>
      <p:sp>
        <p:nvSpPr>
          <p:cNvPr id="8" name="Segnaposto immagine 2">
            <a:extLst>
              <a:ext uri="{FF2B5EF4-FFF2-40B4-BE49-F238E27FC236}">
                <a16:creationId xmlns:a16="http://schemas.microsoft.com/office/drawing/2014/main" id="{E61AB1FB-8885-B545-2F87-8053B369D928}"/>
              </a:ext>
            </a:extLst>
          </p:cNvPr>
          <p:cNvSpPr>
            <a:spLocks noGrp="1"/>
          </p:cNvSpPr>
          <p:nvPr>
            <p:ph type="pic" sz="quarter" idx="17"/>
          </p:nvPr>
        </p:nvSpPr>
        <p:spPr>
          <a:xfrm>
            <a:off x="6345382" y="1649124"/>
            <a:ext cx="4294909" cy="4124902"/>
          </a:xfrm>
          <a:prstGeom prst="rect">
            <a:avLst/>
          </a:prstGeom>
        </p:spPr>
        <p:txBody>
          <a:bodyPr/>
          <a:lstStyle/>
          <a:p>
            <a:endParaRPr lang="it-IT"/>
          </a:p>
        </p:txBody>
      </p:sp>
    </p:spTree>
    <p:extLst>
      <p:ext uri="{BB962C8B-B14F-4D97-AF65-F5344CB8AC3E}">
        <p14:creationId xmlns:p14="http://schemas.microsoft.com/office/powerpoint/2010/main" val="37232195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8_Diapositiva titolo">
    <p:spTree>
      <p:nvGrpSpPr>
        <p:cNvPr id="1" name=""/>
        <p:cNvGrpSpPr/>
        <p:nvPr/>
      </p:nvGrpSpPr>
      <p:grpSpPr>
        <a:xfrm>
          <a:off x="0" y="0"/>
          <a:ext cx="0" cy="0"/>
          <a:chOff x="0" y="0"/>
          <a:chExt cx="0" cy="0"/>
        </a:xfrm>
      </p:grpSpPr>
      <p:pic>
        <p:nvPicPr>
          <p:cNvPr id="7" name="Elemento grafico 6">
            <a:extLst>
              <a:ext uri="{FF2B5EF4-FFF2-40B4-BE49-F238E27FC236}">
                <a16:creationId xmlns:a16="http://schemas.microsoft.com/office/drawing/2014/main" id="{460751A1-F18B-2319-CA86-4CD5786F69FE}"/>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14726" t="37271" r="10126" b="43405"/>
          <a:stretch/>
        </p:blipFill>
        <p:spPr>
          <a:xfrm>
            <a:off x="9794240" y="5965825"/>
            <a:ext cx="2143477" cy="551180"/>
          </a:xfrm>
          <a:prstGeom prst="rect">
            <a:avLst/>
          </a:prstGeom>
        </p:spPr>
      </p:pic>
      <p:sp>
        <p:nvSpPr>
          <p:cNvPr id="10" name="CasellaDiTesto 9">
            <a:extLst>
              <a:ext uri="{FF2B5EF4-FFF2-40B4-BE49-F238E27FC236}">
                <a16:creationId xmlns:a16="http://schemas.microsoft.com/office/drawing/2014/main" id="{B0A71F43-C3F0-D0A9-751F-D7861ABE8906}"/>
              </a:ext>
            </a:extLst>
          </p:cNvPr>
          <p:cNvSpPr txBox="1"/>
          <p:nvPr userDrawn="1"/>
        </p:nvSpPr>
        <p:spPr>
          <a:xfrm>
            <a:off x="233680" y="6283316"/>
            <a:ext cx="2844800" cy="230832"/>
          </a:xfrm>
          <a:prstGeom prst="rect">
            <a:avLst/>
          </a:prstGeom>
          <a:noFill/>
        </p:spPr>
        <p:txBody>
          <a:bodyPr wrap="square" rtlCol="0">
            <a:spAutoFit/>
          </a:bodyPr>
          <a:lstStyle/>
          <a:p>
            <a:r>
              <a:rPr lang="it-IT" sz="900" dirty="0" err="1">
                <a:solidFill>
                  <a:schemeClr val="tx1"/>
                </a:solidFill>
                <a:latin typeface="Neue Haas Grotesk Text Pro" panose="020B0504020202020204" pitchFamily="34" charset="77"/>
              </a:rPr>
              <a:t>All</a:t>
            </a:r>
            <a:r>
              <a:rPr lang="it-IT" sz="900" dirty="0">
                <a:solidFill>
                  <a:schemeClr val="tx1"/>
                </a:solidFill>
                <a:latin typeface="Neue Haas Grotesk Text Pro" panose="020B0504020202020204" pitchFamily="34" charset="77"/>
              </a:rPr>
              <a:t> </a:t>
            </a:r>
            <a:r>
              <a:rPr lang="it-IT" sz="900" dirty="0" err="1">
                <a:solidFill>
                  <a:schemeClr val="tx1"/>
                </a:solidFill>
                <a:latin typeface="Neue Haas Grotesk Text Pro" panose="020B0504020202020204" pitchFamily="34" charset="77"/>
              </a:rPr>
              <a:t>rights</a:t>
            </a:r>
            <a:r>
              <a:rPr lang="it-IT" sz="900" dirty="0">
                <a:solidFill>
                  <a:schemeClr val="tx1"/>
                </a:solidFill>
                <a:latin typeface="Neue Haas Grotesk Text Pro" panose="020B0504020202020204" pitchFamily="34" charset="77"/>
              </a:rPr>
              <a:t> </a:t>
            </a:r>
            <a:r>
              <a:rPr lang="it-IT" sz="900" dirty="0" err="1">
                <a:solidFill>
                  <a:schemeClr val="tx1"/>
                </a:solidFill>
                <a:latin typeface="Neue Haas Grotesk Text Pro" panose="020B0504020202020204" pitchFamily="34" charset="77"/>
              </a:rPr>
              <a:t>reserved</a:t>
            </a:r>
            <a:r>
              <a:rPr lang="it-IT" sz="900" dirty="0">
                <a:solidFill>
                  <a:schemeClr val="tx1"/>
                </a:solidFill>
                <a:latin typeface="Neue Haas Grotesk Text Pro" panose="020B0504020202020204" pitchFamily="34" charset="77"/>
              </a:rPr>
              <a:t> @Fondazione </a:t>
            </a:r>
            <a:r>
              <a:rPr lang="it-IT" sz="900" dirty="0" err="1">
                <a:solidFill>
                  <a:schemeClr val="tx1"/>
                </a:solidFill>
                <a:latin typeface="Neue Haas Grotesk Text Pro" panose="020B0504020202020204" pitchFamily="34" charset="77"/>
              </a:rPr>
              <a:t>Capitale&amp;Lavoro</a:t>
            </a:r>
            <a:endParaRPr lang="it-IT" sz="900" dirty="0">
              <a:solidFill>
                <a:schemeClr val="tx1"/>
              </a:solidFill>
              <a:latin typeface="Neue Haas Grotesk Text Pro" panose="020B0504020202020204" pitchFamily="34" charset="77"/>
            </a:endParaRPr>
          </a:p>
        </p:txBody>
      </p:sp>
      <p:sp>
        <p:nvSpPr>
          <p:cNvPr id="12" name="Segnaposto testo 11">
            <a:extLst>
              <a:ext uri="{FF2B5EF4-FFF2-40B4-BE49-F238E27FC236}">
                <a16:creationId xmlns:a16="http://schemas.microsoft.com/office/drawing/2014/main" id="{596241F0-1AC3-40D0-79E5-DFCD552F9341}"/>
              </a:ext>
            </a:extLst>
          </p:cNvPr>
          <p:cNvSpPr>
            <a:spLocks noGrp="1"/>
          </p:cNvSpPr>
          <p:nvPr>
            <p:ph type="body" sz="quarter" idx="10" hasCustomPrompt="1"/>
          </p:nvPr>
        </p:nvSpPr>
        <p:spPr>
          <a:xfrm>
            <a:off x="381000" y="533400"/>
            <a:ext cx="4914900" cy="361950"/>
          </a:xfrm>
          <a:prstGeom prst="rect">
            <a:avLst/>
          </a:prstGeom>
        </p:spPr>
        <p:txBody>
          <a:bodyPr lIns="0" rIns="90000"/>
          <a:lstStyle>
            <a:lvl1pPr marL="0" indent="0">
              <a:buFontTx/>
              <a:buNone/>
              <a:defRPr sz="2200" b="1"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a:t>Titolo</a:t>
            </a:r>
          </a:p>
        </p:txBody>
      </p:sp>
      <p:sp>
        <p:nvSpPr>
          <p:cNvPr id="13" name="Segnaposto testo 11">
            <a:extLst>
              <a:ext uri="{FF2B5EF4-FFF2-40B4-BE49-F238E27FC236}">
                <a16:creationId xmlns:a16="http://schemas.microsoft.com/office/drawing/2014/main" id="{0979E2F9-AB52-D0A7-4DB7-A0F64CFAED51}"/>
              </a:ext>
            </a:extLst>
          </p:cNvPr>
          <p:cNvSpPr>
            <a:spLocks noGrp="1"/>
          </p:cNvSpPr>
          <p:nvPr>
            <p:ph type="body" sz="quarter" idx="11" hasCustomPrompt="1"/>
          </p:nvPr>
        </p:nvSpPr>
        <p:spPr>
          <a:xfrm>
            <a:off x="381000" y="980728"/>
            <a:ext cx="4914900" cy="361950"/>
          </a:xfrm>
          <a:prstGeom prst="rect">
            <a:avLst/>
          </a:prstGeom>
        </p:spPr>
        <p:txBody>
          <a:bodyPr lIns="0" rIns="90000"/>
          <a:lstStyle>
            <a:lvl1pPr marL="0" indent="0">
              <a:buFontTx/>
              <a:buNone/>
              <a:defRPr sz="2200" b="0"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err="1"/>
              <a:t>Sottotilo</a:t>
            </a:r>
            <a:endParaRPr lang="it-IT" dirty="0"/>
          </a:p>
        </p:txBody>
      </p:sp>
      <p:sp>
        <p:nvSpPr>
          <p:cNvPr id="14" name="Segnaposto testo 11">
            <a:extLst>
              <a:ext uri="{FF2B5EF4-FFF2-40B4-BE49-F238E27FC236}">
                <a16:creationId xmlns:a16="http://schemas.microsoft.com/office/drawing/2014/main" id="{F622BF79-9DA7-F519-9F1B-75EC6620A44B}"/>
              </a:ext>
            </a:extLst>
          </p:cNvPr>
          <p:cNvSpPr>
            <a:spLocks noGrp="1"/>
          </p:cNvSpPr>
          <p:nvPr>
            <p:ph type="body" sz="quarter" idx="12" hasCustomPrompt="1"/>
          </p:nvPr>
        </p:nvSpPr>
        <p:spPr>
          <a:xfrm>
            <a:off x="11692524" y="533400"/>
            <a:ext cx="319367" cy="361950"/>
          </a:xfrm>
          <a:prstGeom prst="rect">
            <a:avLst/>
          </a:prstGeom>
        </p:spPr>
        <p:txBody>
          <a:bodyPr lIns="0" rIns="90000"/>
          <a:lstStyle>
            <a:lvl1pPr marL="0" indent="0">
              <a:buFontTx/>
              <a:buNone/>
              <a:defRPr sz="900" b="1"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a:t>!/x</a:t>
            </a:r>
          </a:p>
        </p:txBody>
      </p:sp>
      <p:sp>
        <p:nvSpPr>
          <p:cNvPr id="2" name="Segnaposto immagine 2">
            <a:extLst>
              <a:ext uri="{FF2B5EF4-FFF2-40B4-BE49-F238E27FC236}">
                <a16:creationId xmlns:a16="http://schemas.microsoft.com/office/drawing/2014/main" id="{B067B4B6-1FBB-2FAB-63EB-B9E860B28B99}"/>
              </a:ext>
            </a:extLst>
          </p:cNvPr>
          <p:cNvSpPr>
            <a:spLocks noGrp="1"/>
          </p:cNvSpPr>
          <p:nvPr>
            <p:ph type="pic" sz="quarter" idx="13"/>
          </p:nvPr>
        </p:nvSpPr>
        <p:spPr>
          <a:xfrm>
            <a:off x="1288473" y="1607561"/>
            <a:ext cx="4572000" cy="4391025"/>
          </a:xfrm>
          <a:prstGeom prst="rect">
            <a:avLst/>
          </a:prstGeom>
        </p:spPr>
        <p:txBody>
          <a:bodyPr/>
          <a:lstStyle/>
          <a:p>
            <a:endParaRPr lang="it-IT"/>
          </a:p>
        </p:txBody>
      </p:sp>
      <p:sp>
        <p:nvSpPr>
          <p:cNvPr id="3" name="Segnaposto testo 5">
            <a:extLst>
              <a:ext uri="{FF2B5EF4-FFF2-40B4-BE49-F238E27FC236}">
                <a16:creationId xmlns:a16="http://schemas.microsoft.com/office/drawing/2014/main" id="{23AC3260-16D6-5D1C-00BE-E53D5CA6A667}"/>
              </a:ext>
            </a:extLst>
          </p:cNvPr>
          <p:cNvSpPr>
            <a:spLocks noGrp="1"/>
          </p:cNvSpPr>
          <p:nvPr>
            <p:ph type="body" sz="quarter" idx="16"/>
          </p:nvPr>
        </p:nvSpPr>
        <p:spPr>
          <a:xfrm>
            <a:off x="6773446" y="1653952"/>
            <a:ext cx="4808954" cy="4317357"/>
          </a:xfrm>
          <a:prstGeom prst="rect">
            <a:avLst/>
          </a:prstGeom>
        </p:spPr>
        <p:txBody>
          <a:bodyPr/>
          <a:lstStyle>
            <a:lvl1pPr marL="0" indent="0">
              <a:buNone/>
              <a:defRPr sz="1500" b="0" i="0">
                <a:latin typeface="Neue Haas Grotesk Text Pro" panose="020B0504020202020204" pitchFamily="34" charset="77"/>
              </a:defRPr>
            </a:lvl1pPr>
            <a:lvl2pPr marL="457200" indent="0">
              <a:buNone/>
              <a:defRPr sz="1500" b="0" i="0">
                <a:latin typeface="Neue Haas Grotesk Text Pro" panose="020B0504020202020204" pitchFamily="34" charset="77"/>
              </a:defRPr>
            </a:lvl2pPr>
            <a:lvl3pPr marL="914400" indent="0">
              <a:buNone/>
              <a:defRPr sz="1500" b="0" i="0">
                <a:latin typeface="Neue Haas Grotesk Text Pro" panose="020B0504020202020204" pitchFamily="34" charset="77"/>
              </a:defRPr>
            </a:lvl3pPr>
            <a:lvl4pPr marL="1371600" indent="0">
              <a:buNone/>
              <a:defRPr sz="1500" b="0" i="0">
                <a:latin typeface="Neue Haas Grotesk Text Pro" panose="020B0504020202020204" pitchFamily="34" charset="77"/>
              </a:defRPr>
            </a:lvl4pPr>
            <a:lvl5pPr marL="1828800" indent="0">
              <a:buNone/>
              <a:defRPr sz="1500" b="0" i="0">
                <a:latin typeface="Neue Haas Grotesk Text Pro" panose="020B0504020202020204" pitchFamily="34" charset="77"/>
              </a:defRPr>
            </a:lvl5pPr>
          </a:lstStyle>
          <a:p>
            <a:pPr lvl="0"/>
            <a:r>
              <a:rPr lang="it-IT" dirty="0"/>
              <a:t>Fare clic per modificare gli stili del testo dello schema</a:t>
            </a:r>
          </a:p>
        </p:txBody>
      </p:sp>
    </p:spTree>
    <p:extLst>
      <p:ext uri="{BB962C8B-B14F-4D97-AF65-F5344CB8AC3E}">
        <p14:creationId xmlns:p14="http://schemas.microsoft.com/office/powerpoint/2010/main" val="24036368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9_Diapositiva titolo">
    <p:spTree>
      <p:nvGrpSpPr>
        <p:cNvPr id="1" name=""/>
        <p:cNvGrpSpPr/>
        <p:nvPr/>
      </p:nvGrpSpPr>
      <p:grpSpPr>
        <a:xfrm>
          <a:off x="0" y="0"/>
          <a:ext cx="0" cy="0"/>
          <a:chOff x="0" y="0"/>
          <a:chExt cx="0" cy="0"/>
        </a:xfrm>
      </p:grpSpPr>
      <p:pic>
        <p:nvPicPr>
          <p:cNvPr id="7" name="Elemento grafico 6">
            <a:extLst>
              <a:ext uri="{FF2B5EF4-FFF2-40B4-BE49-F238E27FC236}">
                <a16:creationId xmlns:a16="http://schemas.microsoft.com/office/drawing/2014/main" id="{460751A1-F18B-2319-CA86-4CD5786F69FE}"/>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14726" t="37271" r="10126" b="43405"/>
          <a:stretch/>
        </p:blipFill>
        <p:spPr>
          <a:xfrm>
            <a:off x="9794240" y="5965825"/>
            <a:ext cx="2143477" cy="551180"/>
          </a:xfrm>
          <a:prstGeom prst="rect">
            <a:avLst/>
          </a:prstGeom>
        </p:spPr>
      </p:pic>
      <p:sp>
        <p:nvSpPr>
          <p:cNvPr id="10" name="CasellaDiTesto 9">
            <a:extLst>
              <a:ext uri="{FF2B5EF4-FFF2-40B4-BE49-F238E27FC236}">
                <a16:creationId xmlns:a16="http://schemas.microsoft.com/office/drawing/2014/main" id="{B0A71F43-C3F0-D0A9-751F-D7861ABE8906}"/>
              </a:ext>
            </a:extLst>
          </p:cNvPr>
          <p:cNvSpPr txBox="1"/>
          <p:nvPr userDrawn="1"/>
        </p:nvSpPr>
        <p:spPr>
          <a:xfrm>
            <a:off x="233680" y="6283316"/>
            <a:ext cx="2844800" cy="230832"/>
          </a:xfrm>
          <a:prstGeom prst="rect">
            <a:avLst/>
          </a:prstGeom>
          <a:noFill/>
        </p:spPr>
        <p:txBody>
          <a:bodyPr wrap="square" rtlCol="0">
            <a:spAutoFit/>
          </a:bodyPr>
          <a:lstStyle/>
          <a:p>
            <a:r>
              <a:rPr lang="it-IT" sz="900" dirty="0" err="1">
                <a:solidFill>
                  <a:schemeClr val="tx1"/>
                </a:solidFill>
                <a:latin typeface="Neue Haas Grotesk Text Pro" panose="020B0504020202020204" pitchFamily="34" charset="77"/>
              </a:rPr>
              <a:t>All</a:t>
            </a:r>
            <a:r>
              <a:rPr lang="it-IT" sz="900" dirty="0">
                <a:solidFill>
                  <a:schemeClr val="tx1"/>
                </a:solidFill>
                <a:latin typeface="Neue Haas Grotesk Text Pro" panose="020B0504020202020204" pitchFamily="34" charset="77"/>
              </a:rPr>
              <a:t> </a:t>
            </a:r>
            <a:r>
              <a:rPr lang="it-IT" sz="900" dirty="0" err="1">
                <a:solidFill>
                  <a:schemeClr val="tx1"/>
                </a:solidFill>
                <a:latin typeface="Neue Haas Grotesk Text Pro" panose="020B0504020202020204" pitchFamily="34" charset="77"/>
              </a:rPr>
              <a:t>rights</a:t>
            </a:r>
            <a:r>
              <a:rPr lang="it-IT" sz="900" dirty="0">
                <a:solidFill>
                  <a:schemeClr val="tx1"/>
                </a:solidFill>
                <a:latin typeface="Neue Haas Grotesk Text Pro" panose="020B0504020202020204" pitchFamily="34" charset="77"/>
              </a:rPr>
              <a:t> </a:t>
            </a:r>
            <a:r>
              <a:rPr lang="it-IT" sz="900" dirty="0" err="1">
                <a:solidFill>
                  <a:schemeClr val="tx1"/>
                </a:solidFill>
                <a:latin typeface="Neue Haas Grotesk Text Pro" panose="020B0504020202020204" pitchFamily="34" charset="77"/>
              </a:rPr>
              <a:t>reserved</a:t>
            </a:r>
            <a:r>
              <a:rPr lang="it-IT" sz="900" dirty="0">
                <a:solidFill>
                  <a:schemeClr val="tx1"/>
                </a:solidFill>
                <a:latin typeface="Neue Haas Grotesk Text Pro" panose="020B0504020202020204" pitchFamily="34" charset="77"/>
              </a:rPr>
              <a:t> @Fondazione </a:t>
            </a:r>
            <a:r>
              <a:rPr lang="it-IT" sz="900" dirty="0" err="1">
                <a:solidFill>
                  <a:schemeClr val="tx1"/>
                </a:solidFill>
                <a:latin typeface="Neue Haas Grotesk Text Pro" panose="020B0504020202020204" pitchFamily="34" charset="77"/>
              </a:rPr>
              <a:t>Capitale&amp;Lavoro</a:t>
            </a:r>
            <a:endParaRPr lang="it-IT" sz="900" dirty="0">
              <a:solidFill>
                <a:schemeClr val="tx1"/>
              </a:solidFill>
              <a:latin typeface="Neue Haas Grotesk Text Pro" panose="020B0504020202020204" pitchFamily="34" charset="77"/>
            </a:endParaRPr>
          </a:p>
        </p:txBody>
      </p:sp>
      <p:sp>
        <p:nvSpPr>
          <p:cNvPr id="12" name="Segnaposto testo 11">
            <a:extLst>
              <a:ext uri="{FF2B5EF4-FFF2-40B4-BE49-F238E27FC236}">
                <a16:creationId xmlns:a16="http://schemas.microsoft.com/office/drawing/2014/main" id="{596241F0-1AC3-40D0-79E5-DFCD552F9341}"/>
              </a:ext>
            </a:extLst>
          </p:cNvPr>
          <p:cNvSpPr>
            <a:spLocks noGrp="1"/>
          </p:cNvSpPr>
          <p:nvPr>
            <p:ph type="body" sz="quarter" idx="10" hasCustomPrompt="1"/>
          </p:nvPr>
        </p:nvSpPr>
        <p:spPr>
          <a:xfrm>
            <a:off x="381000" y="533400"/>
            <a:ext cx="4914900" cy="361950"/>
          </a:xfrm>
          <a:prstGeom prst="rect">
            <a:avLst/>
          </a:prstGeom>
        </p:spPr>
        <p:txBody>
          <a:bodyPr lIns="0" rIns="90000"/>
          <a:lstStyle>
            <a:lvl1pPr marL="0" indent="0">
              <a:buFontTx/>
              <a:buNone/>
              <a:defRPr sz="2200" b="1"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a:t>Titolo</a:t>
            </a:r>
          </a:p>
        </p:txBody>
      </p:sp>
      <p:sp>
        <p:nvSpPr>
          <p:cNvPr id="14" name="Segnaposto testo 11">
            <a:extLst>
              <a:ext uri="{FF2B5EF4-FFF2-40B4-BE49-F238E27FC236}">
                <a16:creationId xmlns:a16="http://schemas.microsoft.com/office/drawing/2014/main" id="{F622BF79-9DA7-F519-9F1B-75EC6620A44B}"/>
              </a:ext>
            </a:extLst>
          </p:cNvPr>
          <p:cNvSpPr>
            <a:spLocks noGrp="1"/>
          </p:cNvSpPr>
          <p:nvPr>
            <p:ph type="body" sz="quarter" idx="12" hasCustomPrompt="1"/>
          </p:nvPr>
        </p:nvSpPr>
        <p:spPr>
          <a:xfrm>
            <a:off x="11692524" y="533400"/>
            <a:ext cx="319367" cy="361950"/>
          </a:xfrm>
          <a:prstGeom prst="rect">
            <a:avLst/>
          </a:prstGeom>
        </p:spPr>
        <p:txBody>
          <a:bodyPr lIns="0" rIns="90000"/>
          <a:lstStyle>
            <a:lvl1pPr marL="0" indent="0">
              <a:buFontTx/>
              <a:buNone/>
              <a:defRPr sz="900" b="1"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a:t>!/x</a:t>
            </a:r>
          </a:p>
        </p:txBody>
      </p:sp>
      <p:sp>
        <p:nvSpPr>
          <p:cNvPr id="3" name="Segnaposto immagine 2">
            <a:extLst>
              <a:ext uri="{FF2B5EF4-FFF2-40B4-BE49-F238E27FC236}">
                <a16:creationId xmlns:a16="http://schemas.microsoft.com/office/drawing/2014/main" id="{F697DAE3-1FA7-4841-31A4-99E9D13FB556}"/>
              </a:ext>
            </a:extLst>
          </p:cNvPr>
          <p:cNvSpPr>
            <a:spLocks noGrp="1"/>
          </p:cNvSpPr>
          <p:nvPr>
            <p:ph type="pic" sz="quarter" idx="13"/>
          </p:nvPr>
        </p:nvSpPr>
        <p:spPr>
          <a:xfrm>
            <a:off x="346363" y="1746106"/>
            <a:ext cx="11526981" cy="4072803"/>
          </a:xfrm>
          <a:prstGeom prst="rect">
            <a:avLst/>
          </a:prstGeom>
        </p:spPr>
        <p:txBody>
          <a:bodyPr/>
          <a:lstStyle/>
          <a:p>
            <a:endParaRPr lang="it-IT"/>
          </a:p>
        </p:txBody>
      </p:sp>
      <p:sp>
        <p:nvSpPr>
          <p:cNvPr id="2" name="Segnaposto testo 11">
            <a:extLst>
              <a:ext uri="{FF2B5EF4-FFF2-40B4-BE49-F238E27FC236}">
                <a16:creationId xmlns:a16="http://schemas.microsoft.com/office/drawing/2014/main" id="{D9983371-5856-7A6B-7568-231A223390AE}"/>
              </a:ext>
            </a:extLst>
          </p:cNvPr>
          <p:cNvSpPr>
            <a:spLocks noGrp="1"/>
          </p:cNvSpPr>
          <p:nvPr>
            <p:ph type="body" sz="quarter" idx="11" hasCustomPrompt="1"/>
          </p:nvPr>
        </p:nvSpPr>
        <p:spPr>
          <a:xfrm>
            <a:off x="381000" y="980728"/>
            <a:ext cx="4914900" cy="361950"/>
          </a:xfrm>
          <a:prstGeom prst="rect">
            <a:avLst/>
          </a:prstGeom>
        </p:spPr>
        <p:txBody>
          <a:bodyPr lIns="0" rIns="90000"/>
          <a:lstStyle>
            <a:lvl1pPr marL="0" indent="0">
              <a:buFontTx/>
              <a:buNone/>
              <a:defRPr sz="2200" b="0"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err="1"/>
              <a:t>Sottotilo</a:t>
            </a:r>
            <a:endParaRPr lang="it-IT" dirty="0"/>
          </a:p>
        </p:txBody>
      </p:sp>
    </p:spTree>
    <p:extLst>
      <p:ext uri="{BB962C8B-B14F-4D97-AF65-F5344CB8AC3E}">
        <p14:creationId xmlns:p14="http://schemas.microsoft.com/office/powerpoint/2010/main" val="561488583"/>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pic>
        <p:nvPicPr>
          <p:cNvPr id="4" name="Immagine 3" descr="Immagine che contiene blu, Elementi grafici, Blu elettrico, schermata&#10;&#10;Descrizione generata automaticamente">
            <a:extLst>
              <a:ext uri="{FF2B5EF4-FFF2-40B4-BE49-F238E27FC236}">
                <a16:creationId xmlns:a16="http://schemas.microsoft.com/office/drawing/2014/main" id="{250F73FF-8E25-AD5A-1DFF-63307EB53AF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6" name="Segnaposto testo 5">
            <a:extLst>
              <a:ext uri="{FF2B5EF4-FFF2-40B4-BE49-F238E27FC236}">
                <a16:creationId xmlns:a16="http://schemas.microsoft.com/office/drawing/2014/main" id="{3D0FAF17-6CDC-B9F1-5FCE-19D5A8F8F87E}"/>
              </a:ext>
            </a:extLst>
          </p:cNvPr>
          <p:cNvSpPr>
            <a:spLocks noGrp="1"/>
          </p:cNvSpPr>
          <p:nvPr>
            <p:ph type="body" sz="quarter" idx="10" hasCustomPrompt="1"/>
          </p:nvPr>
        </p:nvSpPr>
        <p:spPr>
          <a:xfrm>
            <a:off x="5395595" y="2803843"/>
            <a:ext cx="5842000" cy="538797"/>
          </a:xfrm>
          <a:prstGeom prst="rect">
            <a:avLst/>
          </a:prstGeom>
        </p:spPr>
        <p:txBody>
          <a:bodyPr/>
          <a:lstStyle>
            <a:lvl1pPr marL="0" indent="0">
              <a:buFontTx/>
              <a:buNone/>
              <a:defRPr b="1" i="0">
                <a:solidFill>
                  <a:schemeClr val="bg1"/>
                </a:solidFill>
                <a:latin typeface="Neue Haas Grotesk Text Pro" panose="020B0504020202020204" pitchFamily="34" charset="77"/>
              </a:defRPr>
            </a:lvl1pPr>
            <a:lvl2pPr marL="457200" indent="0">
              <a:buFontTx/>
              <a:buNone/>
              <a:defRPr b="1" i="0">
                <a:solidFill>
                  <a:schemeClr val="bg1"/>
                </a:solidFill>
                <a:latin typeface="Neue Haas Grotesk Text Pro" panose="020B0504020202020204" pitchFamily="34" charset="77"/>
              </a:defRPr>
            </a:lvl2pPr>
            <a:lvl3pPr marL="914400" indent="0">
              <a:buFontTx/>
              <a:buNone/>
              <a:defRPr b="1" i="0">
                <a:solidFill>
                  <a:schemeClr val="bg1"/>
                </a:solidFill>
                <a:latin typeface="Neue Haas Grotesk Text Pro" panose="020B0504020202020204" pitchFamily="34" charset="77"/>
              </a:defRPr>
            </a:lvl3pPr>
            <a:lvl4pPr marL="1371600" indent="0">
              <a:buFontTx/>
              <a:buNone/>
              <a:defRPr b="1" i="0">
                <a:solidFill>
                  <a:schemeClr val="bg1"/>
                </a:solidFill>
                <a:latin typeface="Neue Haas Grotesk Text Pro" panose="020B0504020202020204" pitchFamily="34" charset="77"/>
              </a:defRPr>
            </a:lvl4pPr>
            <a:lvl5pPr marL="1828800" indent="0">
              <a:buFontTx/>
              <a:buNone/>
              <a:defRPr b="1" i="0">
                <a:solidFill>
                  <a:schemeClr val="bg1"/>
                </a:solidFill>
                <a:latin typeface="Neue Haas Grotesk Text Pro" panose="020B0504020202020204" pitchFamily="34" charset="77"/>
              </a:defRPr>
            </a:lvl5pPr>
          </a:lstStyle>
          <a:p>
            <a:pPr lvl="0"/>
            <a:r>
              <a:rPr lang="it-IT" dirty="0"/>
              <a:t>Titolo Sezione</a:t>
            </a:r>
          </a:p>
        </p:txBody>
      </p:sp>
      <p:pic>
        <p:nvPicPr>
          <p:cNvPr id="7" name="Elemento grafico 6">
            <a:extLst>
              <a:ext uri="{FF2B5EF4-FFF2-40B4-BE49-F238E27FC236}">
                <a16:creationId xmlns:a16="http://schemas.microsoft.com/office/drawing/2014/main" id="{786F3AFF-F088-2A8D-2EF2-C629C7859EDD}"/>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9865360" y="6078456"/>
            <a:ext cx="2006855" cy="413784"/>
          </a:xfrm>
          <a:prstGeom prst="rect">
            <a:avLst/>
          </a:prstGeom>
        </p:spPr>
      </p:pic>
      <p:sp>
        <p:nvSpPr>
          <p:cNvPr id="8" name="Segnaposto testo 5">
            <a:extLst>
              <a:ext uri="{FF2B5EF4-FFF2-40B4-BE49-F238E27FC236}">
                <a16:creationId xmlns:a16="http://schemas.microsoft.com/office/drawing/2014/main" id="{D5D22268-8270-6E15-ACF6-52B5CB2E4B6F}"/>
              </a:ext>
            </a:extLst>
          </p:cNvPr>
          <p:cNvSpPr>
            <a:spLocks noGrp="1"/>
          </p:cNvSpPr>
          <p:nvPr>
            <p:ph type="body" sz="quarter" idx="11" hasCustomPrompt="1"/>
          </p:nvPr>
        </p:nvSpPr>
        <p:spPr>
          <a:xfrm>
            <a:off x="5395595" y="3429000"/>
            <a:ext cx="5842000" cy="538797"/>
          </a:xfrm>
          <a:prstGeom prst="rect">
            <a:avLst/>
          </a:prstGeom>
        </p:spPr>
        <p:txBody>
          <a:bodyPr/>
          <a:lstStyle>
            <a:lvl1pPr marL="0" indent="0">
              <a:buFontTx/>
              <a:buNone/>
              <a:defRPr sz="2000" b="0" i="0">
                <a:solidFill>
                  <a:schemeClr val="bg1"/>
                </a:solidFill>
                <a:latin typeface="Neue Haas Grotesk Text Pro" panose="020B0504020202020204" pitchFamily="34" charset="77"/>
              </a:defRPr>
            </a:lvl1pPr>
            <a:lvl2pPr marL="457200" indent="0">
              <a:buFontTx/>
              <a:buNone/>
              <a:defRPr b="1" i="0">
                <a:solidFill>
                  <a:schemeClr val="bg1"/>
                </a:solidFill>
                <a:latin typeface="Neue Haas Grotesk Text Pro" panose="020B0504020202020204" pitchFamily="34" charset="77"/>
              </a:defRPr>
            </a:lvl2pPr>
            <a:lvl3pPr marL="914400" indent="0">
              <a:buFontTx/>
              <a:buNone/>
              <a:defRPr b="1" i="0">
                <a:solidFill>
                  <a:schemeClr val="bg1"/>
                </a:solidFill>
                <a:latin typeface="Neue Haas Grotesk Text Pro" panose="020B0504020202020204" pitchFamily="34" charset="77"/>
              </a:defRPr>
            </a:lvl3pPr>
            <a:lvl4pPr marL="1371600" indent="0">
              <a:buFontTx/>
              <a:buNone/>
              <a:defRPr b="1" i="0">
                <a:solidFill>
                  <a:schemeClr val="bg1"/>
                </a:solidFill>
                <a:latin typeface="Neue Haas Grotesk Text Pro" panose="020B0504020202020204" pitchFamily="34" charset="77"/>
              </a:defRPr>
            </a:lvl4pPr>
            <a:lvl5pPr marL="1828800" indent="0">
              <a:buFontTx/>
              <a:buNone/>
              <a:defRPr b="1" i="0">
                <a:solidFill>
                  <a:schemeClr val="bg1"/>
                </a:solidFill>
                <a:latin typeface="Neue Haas Grotesk Text Pro" panose="020B0504020202020204" pitchFamily="34" charset="77"/>
              </a:defRPr>
            </a:lvl5pPr>
          </a:lstStyle>
          <a:p>
            <a:pPr lvl="0"/>
            <a:r>
              <a:rPr lang="it-IT" dirty="0"/>
              <a:t>Sottotitolo (se necessario)</a:t>
            </a:r>
          </a:p>
        </p:txBody>
      </p:sp>
      <p:sp>
        <p:nvSpPr>
          <p:cNvPr id="9" name="CasellaDiTesto 8">
            <a:extLst>
              <a:ext uri="{FF2B5EF4-FFF2-40B4-BE49-F238E27FC236}">
                <a16:creationId xmlns:a16="http://schemas.microsoft.com/office/drawing/2014/main" id="{CD7E55B9-0457-4655-06ED-A31A759F0042}"/>
              </a:ext>
            </a:extLst>
          </p:cNvPr>
          <p:cNvSpPr txBox="1"/>
          <p:nvPr userDrawn="1"/>
        </p:nvSpPr>
        <p:spPr>
          <a:xfrm>
            <a:off x="233680" y="6283316"/>
            <a:ext cx="2844800" cy="230832"/>
          </a:xfrm>
          <a:prstGeom prst="rect">
            <a:avLst/>
          </a:prstGeom>
          <a:noFill/>
        </p:spPr>
        <p:txBody>
          <a:bodyPr wrap="square" rtlCol="0">
            <a:spAutoFit/>
          </a:bodyPr>
          <a:lstStyle/>
          <a:p>
            <a:r>
              <a:rPr lang="it-IT" sz="900" dirty="0" err="1">
                <a:solidFill>
                  <a:schemeClr val="bg1"/>
                </a:solidFill>
                <a:latin typeface="Neue Haas Grotesk Text Pro" panose="020B0504020202020204" pitchFamily="34" charset="77"/>
              </a:rPr>
              <a:t>All</a:t>
            </a:r>
            <a:r>
              <a:rPr lang="it-IT" sz="900" dirty="0">
                <a:solidFill>
                  <a:schemeClr val="bg1"/>
                </a:solidFill>
                <a:latin typeface="Neue Haas Grotesk Text Pro" panose="020B0504020202020204" pitchFamily="34" charset="77"/>
              </a:rPr>
              <a:t> </a:t>
            </a:r>
            <a:r>
              <a:rPr lang="it-IT" sz="900" dirty="0" err="1">
                <a:solidFill>
                  <a:schemeClr val="bg1"/>
                </a:solidFill>
                <a:latin typeface="Neue Haas Grotesk Text Pro" panose="020B0504020202020204" pitchFamily="34" charset="77"/>
              </a:rPr>
              <a:t>rights</a:t>
            </a:r>
            <a:r>
              <a:rPr lang="it-IT" sz="900" dirty="0">
                <a:solidFill>
                  <a:schemeClr val="bg1"/>
                </a:solidFill>
                <a:latin typeface="Neue Haas Grotesk Text Pro" panose="020B0504020202020204" pitchFamily="34" charset="77"/>
              </a:rPr>
              <a:t> </a:t>
            </a:r>
            <a:r>
              <a:rPr lang="it-IT" sz="900" dirty="0" err="1">
                <a:solidFill>
                  <a:schemeClr val="bg1"/>
                </a:solidFill>
                <a:latin typeface="Neue Haas Grotesk Text Pro" panose="020B0504020202020204" pitchFamily="34" charset="77"/>
              </a:rPr>
              <a:t>reserved</a:t>
            </a:r>
            <a:r>
              <a:rPr lang="it-IT" sz="900" dirty="0">
                <a:solidFill>
                  <a:schemeClr val="bg1"/>
                </a:solidFill>
                <a:latin typeface="Neue Haas Grotesk Text Pro" panose="020B0504020202020204" pitchFamily="34" charset="77"/>
              </a:rPr>
              <a:t> @Fondazione </a:t>
            </a:r>
            <a:r>
              <a:rPr lang="it-IT" sz="900" dirty="0" err="1">
                <a:solidFill>
                  <a:schemeClr val="bg1"/>
                </a:solidFill>
                <a:latin typeface="Neue Haas Grotesk Text Pro" panose="020B0504020202020204" pitchFamily="34" charset="77"/>
              </a:rPr>
              <a:t>Capitale&amp;Lavoro</a:t>
            </a:r>
            <a:endParaRPr lang="it-IT" sz="900" dirty="0">
              <a:solidFill>
                <a:schemeClr val="bg1"/>
              </a:solidFill>
              <a:latin typeface="Neue Haas Grotesk Text Pro" panose="020B0504020202020204" pitchFamily="34" charset="77"/>
            </a:endParaRPr>
          </a:p>
        </p:txBody>
      </p:sp>
    </p:spTree>
    <p:extLst>
      <p:ext uri="{BB962C8B-B14F-4D97-AF65-F5344CB8AC3E}">
        <p14:creationId xmlns:p14="http://schemas.microsoft.com/office/powerpoint/2010/main" val="1345891834"/>
      </p:ext>
    </p:extLst>
  </p:cSld>
  <p:clrMapOvr>
    <a:masterClrMapping/>
  </p:clrMapOvr>
  <p:extLst>
    <p:ext uri="{DCECCB84-F9BA-43D5-87BE-67443E8EF086}">
      <p15:sldGuideLst xmlns:p15="http://schemas.microsoft.com/office/powerpoint/2012/main">
        <p15:guide id="1" orient="horz" pos="4065"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Layout personalizzato">
    <p:spTree>
      <p:nvGrpSpPr>
        <p:cNvPr id="1" name=""/>
        <p:cNvGrpSpPr/>
        <p:nvPr/>
      </p:nvGrpSpPr>
      <p:grpSpPr>
        <a:xfrm>
          <a:off x="0" y="0"/>
          <a:ext cx="0" cy="0"/>
          <a:chOff x="0" y="0"/>
          <a:chExt cx="0" cy="0"/>
        </a:xfrm>
      </p:grpSpPr>
      <p:pic>
        <p:nvPicPr>
          <p:cNvPr id="4" name="Immagine 3" descr="Immagine che contiene Blu elettrico, blu, cerchio, Blu intenso&#10;&#10;Descrizione generata automaticamente">
            <a:extLst>
              <a:ext uri="{FF2B5EF4-FFF2-40B4-BE49-F238E27FC236}">
                <a16:creationId xmlns:a16="http://schemas.microsoft.com/office/drawing/2014/main" id="{7DF7407F-ED0E-C163-90FB-38617AFBD161}"/>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5" name="Segnaposto testo 5">
            <a:extLst>
              <a:ext uri="{FF2B5EF4-FFF2-40B4-BE49-F238E27FC236}">
                <a16:creationId xmlns:a16="http://schemas.microsoft.com/office/drawing/2014/main" id="{6819E744-97E1-5DC4-3616-2A767D3D3AB0}"/>
              </a:ext>
            </a:extLst>
          </p:cNvPr>
          <p:cNvSpPr>
            <a:spLocks noGrp="1"/>
          </p:cNvSpPr>
          <p:nvPr>
            <p:ph type="body" sz="quarter" idx="10" hasCustomPrompt="1"/>
          </p:nvPr>
        </p:nvSpPr>
        <p:spPr>
          <a:xfrm>
            <a:off x="356235" y="2803843"/>
            <a:ext cx="5842000" cy="538797"/>
          </a:xfrm>
          <a:prstGeom prst="rect">
            <a:avLst/>
          </a:prstGeom>
        </p:spPr>
        <p:txBody>
          <a:bodyPr/>
          <a:lstStyle>
            <a:lvl1pPr marL="0" indent="0">
              <a:buFontTx/>
              <a:buNone/>
              <a:defRPr b="1" i="0">
                <a:solidFill>
                  <a:schemeClr val="bg1"/>
                </a:solidFill>
                <a:latin typeface="Neue Haas Grotesk Text Pro" panose="020B0504020202020204" pitchFamily="34" charset="77"/>
              </a:defRPr>
            </a:lvl1pPr>
            <a:lvl2pPr marL="457200" indent="0">
              <a:buFontTx/>
              <a:buNone/>
              <a:defRPr b="1" i="0">
                <a:solidFill>
                  <a:schemeClr val="bg1"/>
                </a:solidFill>
                <a:latin typeface="Neue Haas Grotesk Text Pro" panose="020B0504020202020204" pitchFamily="34" charset="77"/>
              </a:defRPr>
            </a:lvl2pPr>
            <a:lvl3pPr marL="914400" indent="0">
              <a:buFontTx/>
              <a:buNone/>
              <a:defRPr b="1" i="0">
                <a:solidFill>
                  <a:schemeClr val="bg1"/>
                </a:solidFill>
                <a:latin typeface="Neue Haas Grotesk Text Pro" panose="020B0504020202020204" pitchFamily="34" charset="77"/>
              </a:defRPr>
            </a:lvl3pPr>
            <a:lvl4pPr marL="1371600" indent="0">
              <a:buFontTx/>
              <a:buNone/>
              <a:defRPr b="1" i="0">
                <a:solidFill>
                  <a:schemeClr val="bg1"/>
                </a:solidFill>
                <a:latin typeface="Neue Haas Grotesk Text Pro" panose="020B0504020202020204" pitchFamily="34" charset="77"/>
              </a:defRPr>
            </a:lvl4pPr>
            <a:lvl5pPr marL="1828800" indent="0">
              <a:buFontTx/>
              <a:buNone/>
              <a:defRPr b="1" i="0">
                <a:solidFill>
                  <a:schemeClr val="bg1"/>
                </a:solidFill>
                <a:latin typeface="Neue Haas Grotesk Text Pro" panose="020B0504020202020204" pitchFamily="34" charset="77"/>
              </a:defRPr>
            </a:lvl5pPr>
          </a:lstStyle>
          <a:p>
            <a:pPr lvl="0"/>
            <a:r>
              <a:rPr lang="it-IT" dirty="0"/>
              <a:t>Titolo Sezione</a:t>
            </a:r>
          </a:p>
        </p:txBody>
      </p:sp>
      <p:sp>
        <p:nvSpPr>
          <p:cNvPr id="6" name="Segnaposto testo 5">
            <a:extLst>
              <a:ext uri="{FF2B5EF4-FFF2-40B4-BE49-F238E27FC236}">
                <a16:creationId xmlns:a16="http://schemas.microsoft.com/office/drawing/2014/main" id="{7E34FD33-8EA6-31FE-BC64-937302C8DF44}"/>
              </a:ext>
            </a:extLst>
          </p:cNvPr>
          <p:cNvSpPr>
            <a:spLocks noGrp="1"/>
          </p:cNvSpPr>
          <p:nvPr>
            <p:ph type="body" sz="quarter" idx="11" hasCustomPrompt="1"/>
          </p:nvPr>
        </p:nvSpPr>
        <p:spPr>
          <a:xfrm>
            <a:off x="356235" y="3429000"/>
            <a:ext cx="5842000" cy="538797"/>
          </a:xfrm>
          <a:prstGeom prst="rect">
            <a:avLst/>
          </a:prstGeom>
        </p:spPr>
        <p:txBody>
          <a:bodyPr/>
          <a:lstStyle>
            <a:lvl1pPr marL="0" indent="0">
              <a:buFontTx/>
              <a:buNone/>
              <a:defRPr sz="2000" b="0" i="0">
                <a:solidFill>
                  <a:schemeClr val="bg1"/>
                </a:solidFill>
                <a:latin typeface="Neue Haas Grotesk Text Pro" panose="020B0504020202020204" pitchFamily="34" charset="77"/>
              </a:defRPr>
            </a:lvl1pPr>
            <a:lvl2pPr marL="457200" indent="0">
              <a:buFontTx/>
              <a:buNone/>
              <a:defRPr b="1" i="0">
                <a:solidFill>
                  <a:schemeClr val="bg1"/>
                </a:solidFill>
                <a:latin typeface="Neue Haas Grotesk Text Pro" panose="020B0504020202020204" pitchFamily="34" charset="77"/>
              </a:defRPr>
            </a:lvl2pPr>
            <a:lvl3pPr marL="914400" indent="0">
              <a:buFontTx/>
              <a:buNone/>
              <a:defRPr b="1" i="0">
                <a:solidFill>
                  <a:schemeClr val="bg1"/>
                </a:solidFill>
                <a:latin typeface="Neue Haas Grotesk Text Pro" panose="020B0504020202020204" pitchFamily="34" charset="77"/>
              </a:defRPr>
            </a:lvl3pPr>
            <a:lvl4pPr marL="1371600" indent="0">
              <a:buFontTx/>
              <a:buNone/>
              <a:defRPr b="1" i="0">
                <a:solidFill>
                  <a:schemeClr val="bg1"/>
                </a:solidFill>
                <a:latin typeface="Neue Haas Grotesk Text Pro" panose="020B0504020202020204" pitchFamily="34" charset="77"/>
              </a:defRPr>
            </a:lvl4pPr>
            <a:lvl5pPr marL="1828800" indent="0">
              <a:buFontTx/>
              <a:buNone/>
              <a:defRPr b="1" i="0">
                <a:solidFill>
                  <a:schemeClr val="bg1"/>
                </a:solidFill>
                <a:latin typeface="Neue Haas Grotesk Text Pro" panose="020B0504020202020204" pitchFamily="34" charset="77"/>
              </a:defRPr>
            </a:lvl5pPr>
          </a:lstStyle>
          <a:p>
            <a:pPr lvl="0"/>
            <a:r>
              <a:rPr lang="it-IT" dirty="0"/>
              <a:t>Sottotitolo (se necessario)</a:t>
            </a:r>
          </a:p>
        </p:txBody>
      </p:sp>
      <p:pic>
        <p:nvPicPr>
          <p:cNvPr id="7" name="Elemento grafico 6">
            <a:extLst>
              <a:ext uri="{FF2B5EF4-FFF2-40B4-BE49-F238E27FC236}">
                <a16:creationId xmlns:a16="http://schemas.microsoft.com/office/drawing/2014/main" id="{BC54D64F-9213-DF9E-327C-6CB30F667E87}"/>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9865360" y="6078456"/>
            <a:ext cx="2006855" cy="413784"/>
          </a:xfrm>
          <a:prstGeom prst="rect">
            <a:avLst/>
          </a:prstGeom>
        </p:spPr>
      </p:pic>
      <p:sp>
        <p:nvSpPr>
          <p:cNvPr id="8" name="CasellaDiTesto 7">
            <a:extLst>
              <a:ext uri="{FF2B5EF4-FFF2-40B4-BE49-F238E27FC236}">
                <a16:creationId xmlns:a16="http://schemas.microsoft.com/office/drawing/2014/main" id="{EA8CC70B-738A-6AE9-D794-E7B5FEB83A9C}"/>
              </a:ext>
            </a:extLst>
          </p:cNvPr>
          <p:cNvSpPr txBox="1"/>
          <p:nvPr userDrawn="1"/>
        </p:nvSpPr>
        <p:spPr>
          <a:xfrm>
            <a:off x="233680" y="6283316"/>
            <a:ext cx="2844800" cy="230832"/>
          </a:xfrm>
          <a:prstGeom prst="rect">
            <a:avLst/>
          </a:prstGeom>
          <a:noFill/>
        </p:spPr>
        <p:txBody>
          <a:bodyPr wrap="square" rtlCol="0">
            <a:spAutoFit/>
          </a:bodyPr>
          <a:lstStyle/>
          <a:p>
            <a:r>
              <a:rPr lang="it-IT" sz="900" dirty="0" err="1">
                <a:solidFill>
                  <a:schemeClr val="bg1"/>
                </a:solidFill>
                <a:latin typeface="Neue Haas Grotesk Text Pro" panose="020B0504020202020204" pitchFamily="34" charset="77"/>
              </a:rPr>
              <a:t>All</a:t>
            </a:r>
            <a:r>
              <a:rPr lang="it-IT" sz="900" dirty="0">
                <a:solidFill>
                  <a:schemeClr val="bg1"/>
                </a:solidFill>
                <a:latin typeface="Neue Haas Grotesk Text Pro" panose="020B0504020202020204" pitchFamily="34" charset="77"/>
              </a:rPr>
              <a:t> </a:t>
            </a:r>
            <a:r>
              <a:rPr lang="it-IT" sz="900" dirty="0" err="1">
                <a:solidFill>
                  <a:schemeClr val="bg1"/>
                </a:solidFill>
                <a:latin typeface="Neue Haas Grotesk Text Pro" panose="020B0504020202020204" pitchFamily="34" charset="77"/>
              </a:rPr>
              <a:t>rights</a:t>
            </a:r>
            <a:r>
              <a:rPr lang="it-IT" sz="900" dirty="0">
                <a:solidFill>
                  <a:schemeClr val="bg1"/>
                </a:solidFill>
                <a:latin typeface="Neue Haas Grotesk Text Pro" panose="020B0504020202020204" pitchFamily="34" charset="77"/>
              </a:rPr>
              <a:t> </a:t>
            </a:r>
            <a:r>
              <a:rPr lang="it-IT" sz="900" dirty="0" err="1">
                <a:solidFill>
                  <a:schemeClr val="bg1"/>
                </a:solidFill>
                <a:latin typeface="Neue Haas Grotesk Text Pro" panose="020B0504020202020204" pitchFamily="34" charset="77"/>
              </a:rPr>
              <a:t>reserved</a:t>
            </a:r>
            <a:r>
              <a:rPr lang="it-IT" sz="900" dirty="0">
                <a:solidFill>
                  <a:schemeClr val="bg1"/>
                </a:solidFill>
                <a:latin typeface="Neue Haas Grotesk Text Pro" panose="020B0504020202020204" pitchFamily="34" charset="77"/>
              </a:rPr>
              <a:t> @Fondazione </a:t>
            </a:r>
            <a:r>
              <a:rPr lang="it-IT" sz="900" dirty="0" err="1">
                <a:solidFill>
                  <a:schemeClr val="bg1"/>
                </a:solidFill>
                <a:latin typeface="Neue Haas Grotesk Text Pro" panose="020B0504020202020204" pitchFamily="34" charset="77"/>
              </a:rPr>
              <a:t>Capitale&amp;Lavoro</a:t>
            </a:r>
            <a:endParaRPr lang="it-IT" sz="900" dirty="0">
              <a:solidFill>
                <a:schemeClr val="bg1"/>
              </a:solidFill>
              <a:latin typeface="Neue Haas Grotesk Text Pro" panose="020B0504020202020204" pitchFamily="34" charset="77"/>
            </a:endParaRPr>
          </a:p>
        </p:txBody>
      </p:sp>
    </p:spTree>
    <p:extLst>
      <p:ext uri="{BB962C8B-B14F-4D97-AF65-F5344CB8AC3E}">
        <p14:creationId xmlns:p14="http://schemas.microsoft.com/office/powerpoint/2010/main" val="3654095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Layout personalizzato">
    <p:spTree>
      <p:nvGrpSpPr>
        <p:cNvPr id="1" name=""/>
        <p:cNvGrpSpPr/>
        <p:nvPr/>
      </p:nvGrpSpPr>
      <p:grpSpPr>
        <a:xfrm>
          <a:off x="0" y="0"/>
          <a:ext cx="0" cy="0"/>
          <a:chOff x="0" y="0"/>
          <a:chExt cx="0" cy="0"/>
        </a:xfrm>
      </p:grpSpPr>
      <p:pic>
        <p:nvPicPr>
          <p:cNvPr id="4" name="Immagine 3" descr="Immagine che contiene Blu elettrico, aquilone&#10;&#10;Descrizione generata automaticamente">
            <a:extLst>
              <a:ext uri="{FF2B5EF4-FFF2-40B4-BE49-F238E27FC236}">
                <a16:creationId xmlns:a16="http://schemas.microsoft.com/office/drawing/2014/main" id="{46869590-EA36-6972-6D44-BF1F46968C82}"/>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5" name="Segnaposto testo 5">
            <a:extLst>
              <a:ext uri="{FF2B5EF4-FFF2-40B4-BE49-F238E27FC236}">
                <a16:creationId xmlns:a16="http://schemas.microsoft.com/office/drawing/2014/main" id="{F0BEAA24-01D2-8ED9-A7B8-B4057AD60BB1}"/>
              </a:ext>
            </a:extLst>
          </p:cNvPr>
          <p:cNvSpPr>
            <a:spLocks noGrp="1"/>
          </p:cNvSpPr>
          <p:nvPr>
            <p:ph type="body" sz="quarter" idx="10" hasCustomPrompt="1"/>
          </p:nvPr>
        </p:nvSpPr>
        <p:spPr>
          <a:xfrm>
            <a:off x="7132955" y="2803843"/>
            <a:ext cx="4307205" cy="609917"/>
          </a:xfrm>
          <a:prstGeom prst="rect">
            <a:avLst/>
          </a:prstGeom>
        </p:spPr>
        <p:txBody>
          <a:bodyPr/>
          <a:lstStyle>
            <a:lvl1pPr marL="0" indent="0">
              <a:buFontTx/>
              <a:buNone/>
              <a:defRPr b="1" i="0">
                <a:solidFill>
                  <a:schemeClr val="bg1"/>
                </a:solidFill>
                <a:latin typeface="Neue Haas Grotesk Text Pro" panose="020B0504020202020204" pitchFamily="34" charset="77"/>
              </a:defRPr>
            </a:lvl1pPr>
            <a:lvl2pPr marL="457200" indent="0">
              <a:buFontTx/>
              <a:buNone/>
              <a:defRPr b="1" i="0">
                <a:solidFill>
                  <a:schemeClr val="bg1"/>
                </a:solidFill>
                <a:latin typeface="Neue Haas Grotesk Text Pro" panose="020B0504020202020204" pitchFamily="34" charset="77"/>
              </a:defRPr>
            </a:lvl2pPr>
            <a:lvl3pPr marL="914400" indent="0">
              <a:buFontTx/>
              <a:buNone/>
              <a:defRPr b="1" i="0">
                <a:solidFill>
                  <a:schemeClr val="bg1"/>
                </a:solidFill>
                <a:latin typeface="Neue Haas Grotesk Text Pro" panose="020B0504020202020204" pitchFamily="34" charset="77"/>
              </a:defRPr>
            </a:lvl3pPr>
            <a:lvl4pPr marL="1371600" indent="0">
              <a:buFontTx/>
              <a:buNone/>
              <a:defRPr b="1" i="0">
                <a:solidFill>
                  <a:schemeClr val="bg1"/>
                </a:solidFill>
                <a:latin typeface="Neue Haas Grotesk Text Pro" panose="020B0504020202020204" pitchFamily="34" charset="77"/>
              </a:defRPr>
            </a:lvl4pPr>
            <a:lvl5pPr marL="1828800" indent="0">
              <a:buFontTx/>
              <a:buNone/>
              <a:defRPr b="1" i="0">
                <a:solidFill>
                  <a:schemeClr val="bg1"/>
                </a:solidFill>
                <a:latin typeface="Neue Haas Grotesk Text Pro" panose="020B0504020202020204" pitchFamily="34" charset="77"/>
              </a:defRPr>
            </a:lvl5pPr>
          </a:lstStyle>
          <a:p>
            <a:pPr lvl="0"/>
            <a:r>
              <a:rPr lang="it-IT" dirty="0"/>
              <a:t>Titolo Sezione</a:t>
            </a:r>
          </a:p>
        </p:txBody>
      </p:sp>
      <p:sp>
        <p:nvSpPr>
          <p:cNvPr id="6" name="Segnaposto testo 5">
            <a:extLst>
              <a:ext uri="{FF2B5EF4-FFF2-40B4-BE49-F238E27FC236}">
                <a16:creationId xmlns:a16="http://schemas.microsoft.com/office/drawing/2014/main" id="{2E5AA6B9-C135-30D2-5370-1210F2CC66C7}"/>
              </a:ext>
            </a:extLst>
          </p:cNvPr>
          <p:cNvSpPr>
            <a:spLocks noGrp="1"/>
          </p:cNvSpPr>
          <p:nvPr>
            <p:ph type="body" sz="quarter" idx="11" hasCustomPrompt="1"/>
          </p:nvPr>
        </p:nvSpPr>
        <p:spPr>
          <a:xfrm>
            <a:off x="7132955" y="3429000"/>
            <a:ext cx="4307205" cy="609917"/>
          </a:xfrm>
          <a:prstGeom prst="rect">
            <a:avLst/>
          </a:prstGeom>
        </p:spPr>
        <p:txBody>
          <a:bodyPr/>
          <a:lstStyle>
            <a:lvl1pPr marL="0" indent="0">
              <a:buFontTx/>
              <a:buNone/>
              <a:defRPr sz="2000" b="0" i="0">
                <a:solidFill>
                  <a:schemeClr val="bg1"/>
                </a:solidFill>
                <a:latin typeface="Neue Haas Grotesk Text Pro" panose="020B0504020202020204" pitchFamily="34" charset="77"/>
              </a:defRPr>
            </a:lvl1pPr>
            <a:lvl2pPr marL="457200" indent="0">
              <a:buFontTx/>
              <a:buNone/>
              <a:defRPr b="1" i="0">
                <a:solidFill>
                  <a:schemeClr val="bg1"/>
                </a:solidFill>
                <a:latin typeface="Neue Haas Grotesk Text Pro" panose="020B0504020202020204" pitchFamily="34" charset="77"/>
              </a:defRPr>
            </a:lvl2pPr>
            <a:lvl3pPr marL="914400" indent="0">
              <a:buFontTx/>
              <a:buNone/>
              <a:defRPr b="1" i="0">
                <a:solidFill>
                  <a:schemeClr val="bg1"/>
                </a:solidFill>
                <a:latin typeface="Neue Haas Grotesk Text Pro" panose="020B0504020202020204" pitchFamily="34" charset="77"/>
              </a:defRPr>
            </a:lvl3pPr>
            <a:lvl4pPr marL="1371600" indent="0">
              <a:buFontTx/>
              <a:buNone/>
              <a:defRPr b="1" i="0">
                <a:solidFill>
                  <a:schemeClr val="bg1"/>
                </a:solidFill>
                <a:latin typeface="Neue Haas Grotesk Text Pro" panose="020B0504020202020204" pitchFamily="34" charset="77"/>
              </a:defRPr>
            </a:lvl4pPr>
            <a:lvl5pPr marL="1828800" indent="0">
              <a:buFontTx/>
              <a:buNone/>
              <a:defRPr b="1" i="0">
                <a:solidFill>
                  <a:schemeClr val="bg1"/>
                </a:solidFill>
                <a:latin typeface="Neue Haas Grotesk Text Pro" panose="020B0504020202020204" pitchFamily="34" charset="77"/>
              </a:defRPr>
            </a:lvl5pPr>
          </a:lstStyle>
          <a:p>
            <a:pPr lvl="0"/>
            <a:r>
              <a:rPr lang="it-IT" dirty="0"/>
              <a:t>Sottotitolo (se necessario)</a:t>
            </a:r>
          </a:p>
        </p:txBody>
      </p:sp>
      <p:pic>
        <p:nvPicPr>
          <p:cNvPr id="7" name="Elemento grafico 6">
            <a:extLst>
              <a:ext uri="{FF2B5EF4-FFF2-40B4-BE49-F238E27FC236}">
                <a16:creationId xmlns:a16="http://schemas.microsoft.com/office/drawing/2014/main" id="{C0EA81AE-186B-C6D4-CC16-6778BE6CF3B7}"/>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9865360" y="6078456"/>
            <a:ext cx="2006855" cy="413784"/>
          </a:xfrm>
          <a:prstGeom prst="rect">
            <a:avLst/>
          </a:prstGeom>
        </p:spPr>
      </p:pic>
      <p:sp>
        <p:nvSpPr>
          <p:cNvPr id="8" name="CasellaDiTesto 7">
            <a:extLst>
              <a:ext uri="{FF2B5EF4-FFF2-40B4-BE49-F238E27FC236}">
                <a16:creationId xmlns:a16="http://schemas.microsoft.com/office/drawing/2014/main" id="{A0BD54E3-BA1C-BBF9-4354-3B3A87F5DD7A}"/>
              </a:ext>
            </a:extLst>
          </p:cNvPr>
          <p:cNvSpPr txBox="1"/>
          <p:nvPr userDrawn="1"/>
        </p:nvSpPr>
        <p:spPr>
          <a:xfrm>
            <a:off x="233680" y="6283316"/>
            <a:ext cx="2844800" cy="230832"/>
          </a:xfrm>
          <a:prstGeom prst="rect">
            <a:avLst/>
          </a:prstGeom>
          <a:noFill/>
        </p:spPr>
        <p:txBody>
          <a:bodyPr wrap="square" rtlCol="0">
            <a:spAutoFit/>
          </a:bodyPr>
          <a:lstStyle/>
          <a:p>
            <a:r>
              <a:rPr lang="it-IT" sz="900" dirty="0" err="1">
                <a:solidFill>
                  <a:schemeClr val="bg1"/>
                </a:solidFill>
                <a:latin typeface="Neue Haas Grotesk Text Pro" panose="020B0504020202020204" pitchFamily="34" charset="77"/>
              </a:rPr>
              <a:t>All</a:t>
            </a:r>
            <a:r>
              <a:rPr lang="it-IT" sz="900" dirty="0">
                <a:solidFill>
                  <a:schemeClr val="bg1"/>
                </a:solidFill>
                <a:latin typeface="Neue Haas Grotesk Text Pro" panose="020B0504020202020204" pitchFamily="34" charset="77"/>
              </a:rPr>
              <a:t> </a:t>
            </a:r>
            <a:r>
              <a:rPr lang="it-IT" sz="900" dirty="0" err="1">
                <a:solidFill>
                  <a:schemeClr val="bg1"/>
                </a:solidFill>
                <a:latin typeface="Neue Haas Grotesk Text Pro" panose="020B0504020202020204" pitchFamily="34" charset="77"/>
              </a:rPr>
              <a:t>rights</a:t>
            </a:r>
            <a:r>
              <a:rPr lang="it-IT" sz="900" dirty="0">
                <a:solidFill>
                  <a:schemeClr val="bg1"/>
                </a:solidFill>
                <a:latin typeface="Neue Haas Grotesk Text Pro" panose="020B0504020202020204" pitchFamily="34" charset="77"/>
              </a:rPr>
              <a:t> </a:t>
            </a:r>
            <a:r>
              <a:rPr lang="it-IT" sz="900" dirty="0" err="1">
                <a:solidFill>
                  <a:schemeClr val="bg1"/>
                </a:solidFill>
                <a:latin typeface="Neue Haas Grotesk Text Pro" panose="020B0504020202020204" pitchFamily="34" charset="77"/>
              </a:rPr>
              <a:t>reserved</a:t>
            </a:r>
            <a:r>
              <a:rPr lang="it-IT" sz="900" dirty="0">
                <a:solidFill>
                  <a:schemeClr val="bg1"/>
                </a:solidFill>
                <a:latin typeface="Neue Haas Grotesk Text Pro" panose="020B0504020202020204" pitchFamily="34" charset="77"/>
              </a:rPr>
              <a:t> @Fondazione </a:t>
            </a:r>
            <a:r>
              <a:rPr lang="it-IT" sz="900" dirty="0" err="1">
                <a:solidFill>
                  <a:schemeClr val="bg1"/>
                </a:solidFill>
                <a:latin typeface="Neue Haas Grotesk Text Pro" panose="020B0504020202020204" pitchFamily="34" charset="77"/>
              </a:rPr>
              <a:t>Capitale&amp;Lavoro</a:t>
            </a:r>
            <a:endParaRPr lang="it-IT" sz="900" dirty="0">
              <a:solidFill>
                <a:schemeClr val="bg1"/>
              </a:solidFill>
              <a:latin typeface="Neue Haas Grotesk Text Pro" panose="020B0504020202020204" pitchFamily="34" charset="77"/>
            </a:endParaRPr>
          </a:p>
        </p:txBody>
      </p:sp>
    </p:spTree>
    <p:extLst>
      <p:ext uri="{BB962C8B-B14F-4D97-AF65-F5344CB8AC3E}">
        <p14:creationId xmlns:p14="http://schemas.microsoft.com/office/powerpoint/2010/main" val="2146542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Diapositiva titolo">
    <p:spTree>
      <p:nvGrpSpPr>
        <p:cNvPr id="1" name=""/>
        <p:cNvGrpSpPr/>
        <p:nvPr/>
      </p:nvGrpSpPr>
      <p:grpSpPr>
        <a:xfrm>
          <a:off x="0" y="0"/>
          <a:ext cx="0" cy="0"/>
          <a:chOff x="0" y="0"/>
          <a:chExt cx="0" cy="0"/>
        </a:xfrm>
      </p:grpSpPr>
      <p:pic>
        <p:nvPicPr>
          <p:cNvPr id="7" name="Elemento grafico 6">
            <a:extLst>
              <a:ext uri="{FF2B5EF4-FFF2-40B4-BE49-F238E27FC236}">
                <a16:creationId xmlns:a16="http://schemas.microsoft.com/office/drawing/2014/main" id="{460751A1-F18B-2319-CA86-4CD5786F69FE}"/>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14726" t="37271" r="10126" b="43405"/>
          <a:stretch/>
        </p:blipFill>
        <p:spPr>
          <a:xfrm>
            <a:off x="9794240" y="5965825"/>
            <a:ext cx="2143477" cy="551180"/>
          </a:xfrm>
          <a:prstGeom prst="rect">
            <a:avLst/>
          </a:prstGeom>
        </p:spPr>
      </p:pic>
      <p:sp>
        <p:nvSpPr>
          <p:cNvPr id="10" name="CasellaDiTesto 9">
            <a:extLst>
              <a:ext uri="{FF2B5EF4-FFF2-40B4-BE49-F238E27FC236}">
                <a16:creationId xmlns:a16="http://schemas.microsoft.com/office/drawing/2014/main" id="{B0A71F43-C3F0-D0A9-751F-D7861ABE8906}"/>
              </a:ext>
            </a:extLst>
          </p:cNvPr>
          <p:cNvSpPr txBox="1"/>
          <p:nvPr userDrawn="1"/>
        </p:nvSpPr>
        <p:spPr>
          <a:xfrm>
            <a:off x="233680" y="6283316"/>
            <a:ext cx="2844800" cy="230832"/>
          </a:xfrm>
          <a:prstGeom prst="rect">
            <a:avLst/>
          </a:prstGeom>
          <a:noFill/>
        </p:spPr>
        <p:txBody>
          <a:bodyPr wrap="square" rtlCol="0">
            <a:spAutoFit/>
          </a:bodyPr>
          <a:lstStyle/>
          <a:p>
            <a:r>
              <a:rPr lang="it-IT" sz="900" dirty="0" err="1">
                <a:solidFill>
                  <a:schemeClr val="tx1"/>
                </a:solidFill>
                <a:latin typeface="Neue Haas Grotesk Text Pro" panose="020B0504020202020204" pitchFamily="34" charset="77"/>
              </a:rPr>
              <a:t>All</a:t>
            </a:r>
            <a:r>
              <a:rPr lang="it-IT" sz="900" dirty="0">
                <a:solidFill>
                  <a:schemeClr val="tx1"/>
                </a:solidFill>
                <a:latin typeface="Neue Haas Grotesk Text Pro" panose="020B0504020202020204" pitchFamily="34" charset="77"/>
              </a:rPr>
              <a:t> </a:t>
            </a:r>
            <a:r>
              <a:rPr lang="it-IT" sz="900" dirty="0" err="1">
                <a:solidFill>
                  <a:schemeClr val="tx1"/>
                </a:solidFill>
                <a:latin typeface="Neue Haas Grotesk Text Pro" panose="020B0504020202020204" pitchFamily="34" charset="77"/>
              </a:rPr>
              <a:t>rights</a:t>
            </a:r>
            <a:r>
              <a:rPr lang="it-IT" sz="900" dirty="0">
                <a:solidFill>
                  <a:schemeClr val="tx1"/>
                </a:solidFill>
                <a:latin typeface="Neue Haas Grotesk Text Pro" panose="020B0504020202020204" pitchFamily="34" charset="77"/>
              </a:rPr>
              <a:t> </a:t>
            </a:r>
            <a:r>
              <a:rPr lang="it-IT" sz="900" dirty="0" err="1">
                <a:solidFill>
                  <a:schemeClr val="tx1"/>
                </a:solidFill>
                <a:latin typeface="Neue Haas Grotesk Text Pro" panose="020B0504020202020204" pitchFamily="34" charset="77"/>
              </a:rPr>
              <a:t>reserved</a:t>
            </a:r>
            <a:r>
              <a:rPr lang="it-IT" sz="900" dirty="0">
                <a:solidFill>
                  <a:schemeClr val="tx1"/>
                </a:solidFill>
                <a:latin typeface="Neue Haas Grotesk Text Pro" panose="020B0504020202020204" pitchFamily="34" charset="77"/>
              </a:rPr>
              <a:t> @Fondazione </a:t>
            </a:r>
            <a:r>
              <a:rPr lang="it-IT" sz="900" dirty="0" err="1">
                <a:solidFill>
                  <a:schemeClr val="tx1"/>
                </a:solidFill>
                <a:latin typeface="Neue Haas Grotesk Text Pro" panose="020B0504020202020204" pitchFamily="34" charset="77"/>
              </a:rPr>
              <a:t>Capitale&amp;Lavoro</a:t>
            </a:r>
            <a:endParaRPr lang="it-IT" sz="900" dirty="0">
              <a:solidFill>
                <a:schemeClr val="tx1"/>
              </a:solidFill>
              <a:latin typeface="Neue Haas Grotesk Text Pro" panose="020B0504020202020204" pitchFamily="34" charset="77"/>
            </a:endParaRPr>
          </a:p>
        </p:txBody>
      </p:sp>
      <p:sp>
        <p:nvSpPr>
          <p:cNvPr id="12" name="Segnaposto testo 11">
            <a:extLst>
              <a:ext uri="{FF2B5EF4-FFF2-40B4-BE49-F238E27FC236}">
                <a16:creationId xmlns:a16="http://schemas.microsoft.com/office/drawing/2014/main" id="{596241F0-1AC3-40D0-79E5-DFCD552F9341}"/>
              </a:ext>
            </a:extLst>
          </p:cNvPr>
          <p:cNvSpPr>
            <a:spLocks noGrp="1"/>
          </p:cNvSpPr>
          <p:nvPr>
            <p:ph type="body" sz="quarter" idx="10" hasCustomPrompt="1"/>
          </p:nvPr>
        </p:nvSpPr>
        <p:spPr>
          <a:xfrm>
            <a:off x="381000" y="533400"/>
            <a:ext cx="4914900" cy="361950"/>
          </a:xfrm>
          <a:prstGeom prst="rect">
            <a:avLst/>
          </a:prstGeom>
        </p:spPr>
        <p:txBody>
          <a:bodyPr lIns="0" rIns="90000"/>
          <a:lstStyle>
            <a:lvl1pPr marL="0" indent="0">
              <a:buFontTx/>
              <a:buNone/>
              <a:defRPr sz="2200" b="1"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a:t>Titolo</a:t>
            </a:r>
          </a:p>
        </p:txBody>
      </p:sp>
      <p:sp>
        <p:nvSpPr>
          <p:cNvPr id="14" name="Segnaposto testo 11">
            <a:extLst>
              <a:ext uri="{FF2B5EF4-FFF2-40B4-BE49-F238E27FC236}">
                <a16:creationId xmlns:a16="http://schemas.microsoft.com/office/drawing/2014/main" id="{F622BF79-9DA7-F519-9F1B-75EC6620A44B}"/>
              </a:ext>
            </a:extLst>
          </p:cNvPr>
          <p:cNvSpPr>
            <a:spLocks noGrp="1"/>
          </p:cNvSpPr>
          <p:nvPr>
            <p:ph type="body" sz="quarter" idx="12" hasCustomPrompt="1"/>
          </p:nvPr>
        </p:nvSpPr>
        <p:spPr>
          <a:xfrm>
            <a:off x="11692524" y="533400"/>
            <a:ext cx="319367" cy="361950"/>
          </a:xfrm>
          <a:prstGeom prst="rect">
            <a:avLst/>
          </a:prstGeom>
        </p:spPr>
        <p:txBody>
          <a:bodyPr lIns="0" rIns="90000"/>
          <a:lstStyle>
            <a:lvl1pPr marL="0" indent="0">
              <a:buFontTx/>
              <a:buNone/>
              <a:defRPr sz="900" b="1"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a:t>!/x</a:t>
            </a:r>
          </a:p>
        </p:txBody>
      </p:sp>
    </p:spTree>
    <p:extLst>
      <p:ext uri="{BB962C8B-B14F-4D97-AF65-F5344CB8AC3E}">
        <p14:creationId xmlns:p14="http://schemas.microsoft.com/office/powerpoint/2010/main" val="3384407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Diapositiva titolo">
    <p:spTree>
      <p:nvGrpSpPr>
        <p:cNvPr id="1" name=""/>
        <p:cNvGrpSpPr/>
        <p:nvPr/>
      </p:nvGrpSpPr>
      <p:grpSpPr>
        <a:xfrm>
          <a:off x="0" y="0"/>
          <a:ext cx="0" cy="0"/>
          <a:chOff x="0" y="0"/>
          <a:chExt cx="0" cy="0"/>
        </a:xfrm>
      </p:grpSpPr>
      <p:pic>
        <p:nvPicPr>
          <p:cNvPr id="7" name="Elemento grafico 6">
            <a:extLst>
              <a:ext uri="{FF2B5EF4-FFF2-40B4-BE49-F238E27FC236}">
                <a16:creationId xmlns:a16="http://schemas.microsoft.com/office/drawing/2014/main" id="{460751A1-F18B-2319-CA86-4CD5786F69FE}"/>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14726" t="37271" r="10126" b="43405"/>
          <a:stretch/>
        </p:blipFill>
        <p:spPr>
          <a:xfrm>
            <a:off x="9794240" y="5965825"/>
            <a:ext cx="2143477" cy="551180"/>
          </a:xfrm>
          <a:prstGeom prst="rect">
            <a:avLst/>
          </a:prstGeom>
        </p:spPr>
      </p:pic>
      <p:sp>
        <p:nvSpPr>
          <p:cNvPr id="10" name="CasellaDiTesto 9">
            <a:extLst>
              <a:ext uri="{FF2B5EF4-FFF2-40B4-BE49-F238E27FC236}">
                <a16:creationId xmlns:a16="http://schemas.microsoft.com/office/drawing/2014/main" id="{B0A71F43-C3F0-D0A9-751F-D7861ABE8906}"/>
              </a:ext>
            </a:extLst>
          </p:cNvPr>
          <p:cNvSpPr txBox="1"/>
          <p:nvPr userDrawn="1"/>
        </p:nvSpPr>
        <p:spPr>
          <a:xfrm>
            <a:off x="233680" y="6283316"/>
            <a:ext cx="2844800" cy="230832"/>
          </a:xfrm>
          <a:prstGeom prst="rect">
            <a:avLst/>
          </a:prstGeom>
          <a:noFill/>
        </p:spPr>
        <p:txBody>
          <a:bodyPr wrap="square" rtlCol="0">
            <a:spAutoFit/>
          </a:bodyPr>
          <a:lstStyle/>
          <a:p>
            <a:r>
              <a:rPr lang="it-IT" sz="900" dirty="0" err="1">
                <a:solidFill>
                  <a:schemeClr val="tx1"/>
                </a:solidFill>
                <a:latin typeface="Neue Haas Grotesk Text Pro" panose="020B0504020202020204" pitchFamily="34" charset="77"/>
              </a:rPr>
              <a:t>All</a:t>
            </a:r>
            <a:r>
              <a:rPr lang="it-IT" sz="900" dirty="0">
                <a:solidFill>
                  <a:schemeClr val="tx1"/>
                </a:solidFill>
                <a:latin typeface="Neue Haas Grotesk Text Pro" panose="020B0504020202020204" pitchFamily="34" charset="77"/>
              </a:rPr>
              <a:t> </a:t>
            </a:r>
            <a:r>
              <a:rPr lang="it-IT" sz="900" dirty="0" err="1">
                <a:solidFill>
                  <a:schemeClr val="tx1"/>
                </a:solidFill>
                <a:latin typeface="Neue Haas Grotesk Text Pro" panose="020B0504020202020204" pitchFamily="34" charset="77"/>
              </a:rPr>
              <a:t>rights</a:t>
            </a:r>
            <a:r>
              <a:rPr lang="it-IT" sz="900" dirty="0">
                <a:solidFill>
                  <a:schemeClr val="tx1"/>
                </a:solidFill>
                <a:latin typeface="Neue Haas Grotesk Text Pro" panose="020B0504020202020204" pitchFamily="34" charset="77"/>
              </a:rPr>
              <a:t> </a:t>
            </a:r>
            <a:r>
              <a:rPr lang="it-IT" sz="900" dirty="0" err="1">
                <a:solidFill>
                  <a:schemeClr val="tx1"/>
                </a:solidFill>
                <a:latin typeface="Neue Haas Grotesk Text Pro" panose="020B0504020202020204" pitchFamily="34" charset="77"/>
              </a:rPr>
              <a:t>reserved</a:t>
            </a:r>
            <a:r>
              <a:rPr lang="it-IT" sz="900" dirty="0">
                <a:solidFill>
                  <a:schemeClr val="tx1"/>
                </a:solidFill>
                <a:latin typeface="Neue Haas Grotesk Text Pro" panose="020B0504020202020204" pitchFamily="34" charset="77"/>
              </a:rPr>
              <a:t> @Fondazione </a:t>
            </a:r>
            <a:r>
              <a:rPr lang="it-IT" sz="900" dirty="0" err="1">
                <a:solidFill>
                  <a:schemeClr val="tx1"/>
                </a:solidFill>
                <a:latin typeface="Neue Haas Grotesk Text Pro" panose="020B0504020202020204" pitchFamily="34" charset="77"/>
              </a:rPr>
              <a:t>Capitale&amp;Lavoro</a:t>
            </a:r>
            <a:endParaRPr lang="it-IT" sz="900" dirty="0">
              <a:solidFill>
                <a:schemeClr val="tx1"/>
              </a:solidFill>
              <a:latin typeface="Neue Haas Grotesk Text Pro" panose="020B0504020202020204" pitchFamily="34" charset="77"/>
            </a:endParaRPr>
          </a:p>
        </p:txBody>
      </p:sp>
      <p:sp>
        <p:nvSpPr>
          <p:cNvPr id="12" name="Segnaposto testo 11">
            <a:extLst>
              <a:ext uri="{FF2B5EF4-FFF2-40B4-BE49-F238E27FC236}">
                <a16:creationId xmlns:a16="http://schemas.microsoft.com/office/drawing/2014/main" id="{596241F0-1AC3-40D0-79E5-DFCD552F9341}"/>
              </a:ext>
            </a:extLst>
          </p:cNvPr>
          <p:cNvSpPr>
            <a:spLocks noGrp="1"/>
          </p:cNvSpPr>
          <p:nvPr>
            <p:ph type="body" sz="quarter" idx="10" hasCustomPrompt="1"/>
          </p:nvPr>
        </p:nvSpPr>
        <p:spPr>
          <a:xfrm>
            <a:off x="381000" y="533400"/>
            <a:ext cx="4914900" cy="361950"/>
          </a:xfrm>
          <a:prstGeom prst="rect">
            <a:avLst/>
          </a:prstGeom>
        </p:spPr>
        <p:txBody>
          <a:bodyPr lIns="0" rIns="90000"/>
          <a:lstStyle>
            <a:lvl1pPr marL="0" indent="0">
              <a:buFontTx/>
              <a:buNone/>
              <a:defRPr sz="2200" b="1"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a:t>Titolo</a:t>
            </a:r>
          </a:p>
        </p:txBody>
      </p:sp>
      <p:sp>
        <p:nvSpPr>
          <p:cNvPr id="14" name="Segnaposto testo 11">
            <a:extLst>
              <a:ext uri="{FF2B5EF4-FFF2-40B4-BE49-F238E27FC236}">
                <a16:creationId xmlns:a16="http://schemas.microsoft.com/office/drawing/2014/main" id="{F622BF79-9DA7-F519-9F1B-75EC6620A44B}"/>
              </a:ext>
            </a:extLst>
          </p:cNvPr>
          <p:cNvSpPr>
            <a:spLocks noGrp="1"/>
          </p:cNvSpPr>
          <p:nvPr>
            <p:ph type="body" sz="quarter" idx="12" hasCustomPrompt="1"/>
          </p:nvPr>
        </p:nvSpPr>
        <p:spPr>
          <a:xfrm>
            <a:off x="11692524" y="533400"/>
            <a:ext cx="319367" cy="361950"/>
          </a:xfrm>
          <a:prstGeom prst="rect">
            <a:avLst/>
          </a:prstGeom>
        </p:spPr>
        <p:txBody>
          <a:bodyPr lIns="0" rIns="90000"/>
          <a:lstStyle>
            <a:lvl1pPr marL="0" indent="0">
              <a:buFontTx/>
              <a:buNone/>
              <a:defRPr sz="900" b="1"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a:t>!/x</a:t>
            </a:r>
          </a:p>
        </p:txBody>
      </p:sp>
    </p:spTree>
    <p:extLst>
      <p:ext uri="{BB962C8B-B14F-4D97-AF65-F5344CB8AC3E}">
        <p14:creationId xmlns:p14="http://schemas.microsoft.com/office/powerpoint/2010/main" val="3828620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pic>
        <p:nvPicPr>
          <p:cNvPr id="7" name="Elemento grafico 6">
            <a:extLst>
              <a:ext uri="{FF2B5EF4-FFF2-40B4-BE49-F238E27FC236}">
                <a16:creationId xmlns:a16="http://schemas.microsoft.com/office/drawing/2014/main" id="{460751A1-F18B-2319-CA86-4CD5786F69FE}"/>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14726" t="37271" r="10126" b="43405"/>
          <a:stretch/>
        </p:blipFill>
        <p:spPr>
          <a:xfrm>
            <a:off x="9794240" y="5965825"/>
            <a:ext cx="2143477" cy="551180"/>
          </a:xfrm>
          <a:prstGeom prst="rect">
            <a:avLst/>
          </a:prstGeom>
        </p:spPr>
      </p:pic>
      <p:sp>
        <p:nvSpPr>
          <p:cNvPr id="10" name="CasellaDiTesto 9">
            <a:extLst>
              <a:ext uri="{FF2B5EF4-FFF2-40B4-BE49-F238E27FC236}">
                <a16:creationId xmlns:a16="http://schemas.microsoft.com/office/drawing/2014/main" id="{B0A71F43-C3F0-D0A9-751F-D7861ABE8906}"/>
              </a:ext>
            </a:extLst>
          </p:cNvPr>
          <p:cNvSpPr txBox="1"/>
          <p:nvPr userDrawn="1"/>
        </p:nvSpPr>
        <p:spPr>
          <a:xfrm>
            <a:off x="233680" y="6283316"/>
            <a:ext cx="2844800" cy="230832"/>
          </a:xfrm>
          <a:prstGeom prst="rect">
            <a:avLst/>
          </a:prstGeom>
          <a:noFill/>
        </p:spPr>
        <p:txBody>
          <a:bodyPr wrap="square" rtlCol="0">
            <a:spAutoFit/>
          </a:bodyPr>
          <a:lstStyle/>
          <a:p>
            <a:r>
              <a:rPr lang="it-IT" sz="900" dirty="0" err="1">
                <a:solidFill>
                  <a:schemeClr val="tx1"/>
                </a:solidFill>
                <a:latin typeface="Neue Haas Grotesk Text Pro" panose="020B0504020202020204" pitchFamily="34" charset="77"/>
              </a:rPr>
              <a:t>All</a:t>
            </a:r>
            <a:r>
              <a:rPr lang="it-IT" sz="900" dirty="0">
                <a:solidFill>
                  <a:schemeClr val="tx1"/>
                </a:solidFill>
                <a:latin typeface="Neue Haas Grotesk Text Pro" panose="020B0504020202020204" pitchFamily="34" charset="77"/>
              </a:rPr>
              <a:t> </a:t>
            </a:r>
            <a:r>
              <a:rPr lang="it-IT" sz="900" dirty="0" err="1">
                <a:solidFill>
                  <a:schemeClr val="tx1"/>
                </a:solidFill>
                <a:latin typeface="Neue Haas Grotesk Text Pro" panose="020B0504020202020204" pitchFamily="34" charset="77"/>
              </a:rPr>
              <a:t>rights</a:t>
            </a:r>
            <a:r>
              <a:rPr lang="it-IT" sz="900" dirty="0">
                <a:solidFill>
                  <a:schemeClr val="tx1"/>
                </a:solidFill>
                <a:latin typeface="Neue Haas Grotesk Text Pro" panose="020B0504020202020204" pitchFamily="34" charset="77"/>
              </a:rPr>
              <a:t> </a:t>
            </a:r>
            <a:r>
              <a:rPr lang="it-IT" sz="900" dirty="0" err="1">
                <a:solidFill>
                  <a:schemeClr val="tx1"/>
                </a:solidFill>
                <a:latin typeface="Neue Haas Grotesk Text Pro" panose="020B0504020202020204" pitchFamily="34" charset="77"/>
              </a:rPr>
              <a:t>reserved</a:t>
            </a:r>
            <a:r>
              <a:rPr lang="it-IT" sz="900" dirty="0">
                <a:solidFill>
                  <a:schemeClr val="tx1"/>
                </a:solidFill>
                <a:latin typeface="Neue Haas Grotesk Text Pro" panose="020B0504020202020204" pitchFamily="34" charset="77"/>
              </a:rPr>
              <a:t> @Fondazione </a:t>
            </a:r>
            <a:r>
              <a:rPr lang="it-IT" sz="900" dirty="0" err="1">
                <a:solidFill>
                  <a:schemeClr val="tx1"/>
                </a:solidFill>
                <a:latin typeface="Neue Haas Grotesk Text Pro" panose="020B0504020202020204" pitchFamily="34" charset="77"/>
              </a:rPr>
              <a:t>Capitale&amp;Lavoro</a:t>
            </a:r>
            <a:endParaRPr lang="it-IT" sz="900" dirty="0">
              <a:solidFill>
                <a:schemeClr val="tx1"/>
              </a:solidFill>
              <a:latin typeface="Neue Haas Grotesk Text Pro" panose="020B0504020202020204" pitchFamily="34" charset="77"/>
            </a:endParaRPr>
          </a:p>
        </p:txBody>
      </p:sp>
      <p:sp>
        <p:nvSpPr>
          <p:cNvPr id="12" name="Segnaposto testo 11">
            <a:extLst>
              <a:ext uri="{FF2B5EF4-FFF2-40B4-BE49-F238E27FC236}">
                <a16:creationId xmlns:a16="http://schemas.microsoft.com/office/drawing/2014/main" id="{596241F0-1AC3-40D0-79E5-DFCD552F9341}"/>
              </a:ext>
            </a:extLst>
          </p:cNvPr>
          <p:cNvSpPr>
            <a:spLocks noGrp="1"/>
          </p:cNvSpPr>
          <p:nvPr>
            <p:ph type="body" sz="quarter" idx="10" hasCustomPrompt="1"/>
          </p:nvPr>
        </p:nvSpPr>
        <p:spPr>
          <a:xfrm>
            <a:off x="381000" y="533400"/>
            <a:ext cx="4914900" cy="361950"/>
          </a:xfrm>
          <a:prstGeom prst="rect">
            <a:avLst/>
          </a:prstGeom>
        </p:spPr>
        <p:txBody>
          <a:bodyPr lIns="0" rIns="90000"/>
          <a:lstStyle>
            <a:lvl1pPr marL="0" indent="0">
              <a:buFontTx/>
              <a:buNone/>
              <a:defRPr sz="2200" b="1"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a:t>Titolo</a:t>
            </a:r>
          </a:p>
        </p:txBody>
      </p:sp>
      <p:sp>
        <p:nvSpPr>
          <p:cNvPr id="13" name="Segnaposto testo 11">
            <a:extLst>
              <a:ext uri="{FF2B5EF4-FFF2-40B4-BE49-F238E27FC236}">
                <a16:creationId xmlns:a16="http://schemas.microsoft.com/office/drawing/2014/main" id="{0979E2F9-AB52-D0A7-4DB7-A0F64CFAED51}"/>
              </a:ext>
            </a:extLst>
          </p:cNvPr>
          <p:cNvSpPr>
            <a:spLocks noGrp="1"/>
          </p:cNvSpPr>
          <p:nvPr>
            <p:ph type="body" sz="quarter" idx="11" hasCustomPrompt="1"/>
          </p:nvPr>
        </p:nvSpPr>
        <p:spPr>
          <a:xfrm>
            <a:off x="381000" y="980728"/>
            <a:ext cx="4914900" cy="361950"/>
          </a:xfrm>
          <a:prstGeom prst="rect">
            <a:avLst/>
          </a:prstGeom>
        </p:spPr>
        <p:txBody>
          <a:bodyPr lIns="0" rIns="90000"/>
          <a:lstStyle>
            <a:lvl1pPr marL="0" indent="0">
              <a:buFontTx/>
              <a:buNone/>
              <a:defRPr sz="2200" b="0"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err="1"/>
              <a:t>Sottotilo</a:t>
            </a:r>
            <a:endParaRPr lang="it-IT" dirty="0"/>
          </a:p>
        </p:txBody>
      </p:sp>
      <p:sp>
        <p:nvSpPr>
          <p:cNvPr id="14" name="Segnaposto testo 11">
            <a:extLst>
              <a:ext uri="{FF2B5EF4-FFF2-40B4-BE49-F238E27FC236}">
                <a16:creationId xmlns:a16="http://schemas.microsoft.com/office/drawing/2014/main" id="{F622BF79-9DA7-F519-9F1B-75EC6620A44B}"/>
              </a:ext>
            </a:extLst>
          </p:cNvPr>
          <p:cNvSpPr>
            <a:spLocks noGrp="1"/>
          </p:cNvSpPr>
          <p:nvPr>
            <p:ph type="body" sz="quarter" idx="12" hasCustomPrompt="1"/>
          </p:nvPr>
        </p:nvSpPr>
        <p:spPr>
          <a:xfrm>
            <a:off x="11692524" y="533400"/>
            <a:ext cx="319367" cy="361950"/>
          </a:xfrm>
          <a:prstGeom prst="rect">
            <a:avLst/>
          </a:prstGeom>
        </p:spPr>
        <p:txBody>
          <a:bodyPr lIns="0" rIns="90000"/>
          <a:lstStyle>
            <a:lvl1pPr marL="0" indent="0">
              <a:buFontTx/>
              <a:buNone/>
              <a:defRPr sz="900" b="1"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a:t>!/x</a:t>
            </a:r>
          </a:p>
        </p:txBody>
      </p:sp>
    </p:spTree>
    <p:extLst>
      <p:ext uri="{BB962C8B-B14F-4D97-AF65-F5344CB8AC3E}">
        <p14:creationId xmlns:p14="http://schemas.microsoft.com/office/powerpoint/2010/main" val="137137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Diapositiva titolo">
    <p:spTree>
      <p:nvGrpSpPr>
        <p:cNvPr id="1" name=""/>
        <p:cNvGrpSpPr/>
        <p:nvPr/>
      </p:nvGrpSpPr>
      <p:grpSpPr>
        <a:xfrm>
          <a:off x="0" y="0"/>
          <a:ext cx="0" cy="0"/>
          <a:chOff x="0" y="0"/>
          <a:chExt cx="0" cy="0"/>
        </a:xfrm>
      </p:grpSpPr>
      <p:pic>
        <p:nvPicPr>
          <p:cNvPr id="7" name="Elemento grafico 6">
            <a:extLst>
              <a:ext uri="{FF2B5EF4-FFF2-40B4-BE49-F238E27FC236}">
                <a16:creationId xmlns:a16="http://schemas.microsoft.com/office/drawing/2014/main" id="{460751A1-F18B-2319-CA86-4CD5786F69FE}"/>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14726" t="37271" r="10126" b="43405"/>
          <a:stretch/>
        </p:blipFill>
        <p:spPr>
          <a:xfrm>
            <a:off x="9794240" y="5965825"/>
            <a:ext cx="2143477" cy="551180"/>
          </a:xfrm>
          <a:prstGeom prst="rect">
            <a:avLst/>
          </a:prstGeom>
        </p:spPr>
      </p:pic>
      <p:sp>
        <p:nvSpPr>
          <p:cNvPr id="10" name="CasellaDiTesto 9">
            <a:extLst>
              <a:ext uri="{FF2B5EF4-FFF2-40B4-BE49-F238E27FC236}">
                <a16:creationId xmlns:a16="http://schemas.microsoft.com/office/drawing/2014/main" id="{B0A71F43-C3F0-D0A9-751F-D7861ABE8906}"/>
              </a:ext>
            </a:extLst>
          </p:cNvPr>
          <p:cNvSpPr txBox="1"/>
          <p:nvPr userDrawn="1"/>
        </p:nvSpPr>
        <p:spPr>
          <a:xfrm>
            <a:off x="233680" y="6283316"/>
            <a:ext cx="2844800" cy="230832"/>
          </a:xfrm>
          <a:prstGeom prst="rect">
            <a:avLst/>
          </a:prstGeom>
          <a:noFill/>
        </p:spPr>
        <p:txBody>
          <a:bodyPr wrap="square" rtlCol="0">
            <a:spAutoFit/>
          </a:bodyPr>
          <a:lstStyle/>
          <a:p>
            <a:r>
              <a:rPr lang="it-IT" sz="900" dirty="0" err="1">
                <a:solidFill>
                  <a:schemeClr val="tx1"/>
                </a:solidFill>
                <a:latin typeface="Neue Haas Grotesk Text Pro" panose="020B0504020202020204" pitchFamily="34" charset="77"/>
              </a:rPr>
              <a:t>All</a:t>
            </a:r>
            <a:r>
              <a:rPr lang="it-IT" sz="900" dirty="0">
                <a:solidFill>
                  <a:schemeClr val="tx1"/>
                </a:solidFill>
                <a:latin typeface="Neue Haas Grotesk Text Pro" panose="020B0504020202020204" pitchFamily="34" charset="77"/>
              </a:rPr>
              <a:t> </a:t>
            </a:r>
            <a:r>
              <a:rPr lang="it-IT" sz="900" dirty="0" err="1">
                <a:solidFill>
                  <a:schemeClr val="tx1"/>
                </a:solidFill>
                <a:latin typeface="Neue Haas Grotesk Text Pro" panose="020B0504020202020204" pitchFamily="34" charset="77"/>
              </a:rPr>
              <a:t>rights</a:t>
            </a:r>
            <a:r>
              <a:rPr lang="it-IT" sz="900" dirty="0">
                <a:solidFill>
                  <a:schemeClr val="tx1"/>
                </a:solidFill>
                <a:latin typeface="Neue Haas Grotesk Text Pro" panose="020B0504020202020204" pitchFamily="34" charset="77"/>
              </a:rPr>
              <a:t> </a:t>
            </a:r>
            <a:r>
              <a:rPr lang="it-IT" sz="900" dirty="0" err="1">
                <a:solidFill>
                  <a:schemeClr val="tx1"/>
                </a:solidFill>
                <a:latin typeface="Neue Haas Grotesk Text Pro" panose="020B0504020202020204" pitchFamily="34" charset="77"/>
              </a:rPr>
              <a:t>reserved</a:t>
            </a:r>
            <a:r>
              <a:rPr lang="it-IT" sz="900" dirty="0">
                <a:solidFill>
                  <a:schemeClr val="tx1"/>
                </a:solidFill>
                <a:latin typeface="Neue Haas Grotesk Text Pro" panose="020B0504020202020204" pitchFamily="34" charset="77"/>
              </a:rPr>
              <a:t> @Fondazione </a:t>
            </a:r>
            <a:r>
              <a:rPr lang="it-IT" sz="900" dirty="0" err="1">
                <a:solidFill>
                  <a:schemeClr val="tx1"/>
                </a:solidFill>
                <a:latin typeface="Neue Haas Grotesk Text Pro" panose="020B0504020202020204" pitchFamily="34" charset="77"/>
              </a:rPr>
              <a:t>Capitale&amp;Lavoro</a:t>
            </a:r>
            <a:endParaRPr lang="it-IT" sz="900" dirty="0">
              <a:solidFill>
                <a:schemeClr val="tx1"/>
              </a:solidFill>
              <a:latin typeface="Neue Haas Grotesk Text Pro" panose="020B0504020202020204" pitchFamily="34" charset="77"/>
            </a:endParaRPr>
          </a:p>
        </p:txBody>
      </p:sp>
      <p:sp>
        <p:nvSpPr>
          <p:cNvPr id="12" name="Segnaposto testo 11">
            <a:extLst>
              <a:ext uri="{FF2B5EF4-FFF2-40B4-BE49-F238E27FC236}">
                <a16:creationId xmlns:a16="http://schemas.microsoft.com/office/drawing/2014/main" id="{596241F0-1AC3-40D0-79E5-DFCD552F9341}"/>
              </a:ext>
            </a:extLst>
          </p:cNvPr>
          <p:cNvSpPr>
            <a:spLocks noGrp="1"/>
          </p:cNvSpPr>
          <p:nvPr>
            <p:ph type="body" sz="quarter" idx="10" hasCustomPrompt="1"/>
          </p:nvPr>
        </p:nvSpPr>
        <p:spPr>
          <a:xfrm>
            <a:off x="381000" y="533400"/>
            <a:ext cx="4914900" cy="361950"/>
          </a:xfrm>
          <a:prstGeom prst="rect">
            <a:avLst/>
          </a:prstGeom>
        </p:spPr>
        <p:txBody>
          <a:bodyPr lIns="0" rIns="90000"/>
          <a:lstStyle>
            <a:lvl1pPr marL="0" indent="0">
              <a:buFontTx/>
              <a:buNone/>
              <a:defRPr sz="2200" b="1"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a:t>Titolo</a:t>
            </a:r>
          </a:p>
        </p:txBody>
      </p:sp>
      <p:sp>
        <p:nvSpPr>
          <p:cNvPr id="14" name="Segnaposto testo 11">
            <a:extLst>
              <a:ext uri="{FF2B5EF4-FFF2-40B4-BE49-F238E27FC236}">
                <a16:creationId xmlns:a16="http://schemas.microsoft.com/office/drawing/2014/main" id="{F622BF79-9DA7-F519-9F1B-75EC6620A44B}"/>
              </a:ext>
            </a:extLst>
          </p:cNvPr>
          <p:cNvSpPr>
            <a:spLocks noGrp="1"/>
          </p:cNvSpPr>
          <p:nvPr>
            <p:ph type="body" sz="quarter" idx="12" hasCustomPrompt="1"/>
          </p:nvPr>
        </p:nvSpPr>
        <p:spPr>
          <a:xfrm>
            <a:off x="11692524" y="533400"/>
            <a:ext cx="319367" cy="361950"/>
          </a:xfrm>
          <a:prstGeom prst="rect">
            <a:avLst/>
          </a:prstGeom>
        </p:spPr>
        <p:txBody>
          <a:bodyPr lIns="0" rIns="90000"/>
          <a:lstStyle>
            <a:lvl1pPr marL="0" indent="0">
              <a:buFontTx/>
              <a:buNone/>
              <a:defRPr sz="900" b="1"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a:t>!/x</a:t>
            </a:r>
          </a:p>
        </p:txBody>
      </p:sp>
      <p:sp>
        <p:nvSpPr>
          <p:cNvPr id="3" name="Segnaposto immagine 2">
            <a:extLst>
              <a:ext uri="{FF2B5EF4-FFF2-40B4-BE49-F238E27FC236}">
                <a16:creationId xmlns:a16="http://schemas.microsoft.com/office/drawing/2014/main" id="{F697DAE3-1FA7-4841-31A4-99E9D13FB556}"/>
              </a:ext>
            </a:extLst>
          </p:cNvPr>
          <p:cNvSpPr>
            <a:spLocks noGrp="1"/>
          </p:cNvSpPr>
          <p:nvPr>
            <p:ph type="pic" sz="quarter" idx="13"/>
          </p:nvPr>
        </p:nvSpPr>
        <p:spPr>
          <a:xfrm>
            <a:off x="304800" y="1233488"/>
            <a:ext cx="4572000" cy="4391025"/>
          </a:xfrm>
          <a:prstGeom prst="rect">
            <a:avLst/>
          </a:prstGeom>
        </p:spPr>
        <p:txBody>
          <a:bodyPr/>
          <a:lstStyle/>
          <a:p>
            <a:endParaRPr lang="it-IT"/>
          </a:p>
        </p:txBody>
      </p:sp>
      <p:sp>
        <p:nvSpPr>
          <p:cNvPr id="4" name="Segnaposto immagine 2">
            <a:extLst>
              <a:ext uri="{FF2B5EF4-FFF2-40B4-BE49-F238E27FC236}">
                <a16:creationId xmlns:a16="http://schemas.microsoft.com/office/drawing/2014/main" id="{9730ADDF-030B-F506-D760-D22C0155C293}"/>
              </a:ext>
            </a:extLst>
          </p:cNvPr>
          <p:cNvSpPr>
            <a:spLocks noGrp="1"/>
          </p:cNvSpPr>
          <p:nvPr>
            <p:ph type="pic" sz="quarter" idx="14"/>
          </p:nvPr>
        </p:nvSpPr>
        <p:spPr>
          <a:xfrm>
            <a:off x="5375920" y="1233489"/>
            <a:ext cx="3019935" cy="2900396"/>
          </a:xfrm>
          <a:prstGeom prst="rect">
            <a:avLst/>
          </a:prstGeom>
        </p:spPr>
        <p:txBody>
          <a:bodyPr/>
          <a:lstStyle/>
          <a:p>
            <a:endParaRPr lang="it-IT"/>
          </a:p>
        </p:txBody>
      </p:sp>
      <p:sp>
        <p:nvSpPr>
          <p:cNvPr id="6" name="Segnaposto testo 5">
            <a:extLst>
              <a:ext uri="{FF2B5EF4-FFF2-40B4-BE49-F238E27FC236}">
                <a16:creationId xmlns:a16="http://schemas.microsoft.com/office/drawing/2014/main" id="{28D80439-DE1B-A592-AEE6-1EAD466E002A}"/>
              </a:ext>
            </a:extLst>
          </p:cNvPr>
          <p:cNvSpPr>
            <a:spLocks noGrp="1"/>
          </p:cNvSpPr>
          <p:nvPr>
            <p:ph type="body" sz="quarter" idx="15"/>
          </p:nvPr>
        </p:nvSpPr>
        <p:spPr>
          <a:xfrm>
            <a:off x="5416550" y="4613275"/>
            <a:ext cx="3006725" cy="526761"/>
          </a:xfrm>
          <a:prstGeom prst="rect">
            <a:avLst/>
          </a:prstGeom>
        </p:spPr>
        <p:txBody>
          <a:bodyPr/>
          <a:lstStyle>
            <a:lvl1pPr marL="0" indent="0">
              <a:buNone/>
              <a:defRPr sz="1500" b="0" i="0">
                <a:latin typeface="Neue Haas Grotesk Text Pro" panose="020B0504020202020204" pitchFamily="34" charset="77"/>
              </a:defRPr>
            </a:lvl1pPr>
            <a:lvl2pPr marL="457200" indent="0">
              <a:buNone/>
              <a:defRPr sz="1500" b="0" i="0">
                <a:latin typeface="Neue Haas Grotesk Text Pro" panose="020B0504020202020204" pitchFamily="34" charset="77"/>
              </a:defRPr>
            </a:lvl2pPr>
            <a:lvl3pPr marL="914400" indent="0">
              <a:buNone/>
              <a:defRPr sz="1500" b="0" i="0">
                <a:latin typeface="Neue Haas Grotesk Text Pro" panose="020B0504020202020204" pitchFamily="34" charset="77"/>
              </a:defRPr>
            </a:lvl3pPr>
            <a:lvl4pPr marL="1371600" indent="0">
              <a:buNone/>
              <a:defRPr sz="1500" b="0" i="0">
                <a:latin typeface="Neue Haas Grotesk Text Pro" panose="020B0504020202020204" pitchFamily="34" charset="77"/>
              </a:defRPr>
            </a:lvl4pPr>
            <a:lvl5pPr marL="1828800" indent="0">
              <a:buNone/>
              <a:defRPr sz="1500" b="0" i="0">
                <a:latin typeface="Neue Haas Grotesk Text Pro" panose="020B0504020202020204" pitchFamily="34" charset="77"/>
              </a:defRPr>
            </a:lvl5pPr>
          </a:lstStyle>
          <a:p>
            <a:pPr lvl="0"/>
            <a:r>
              <a:rPr lang="it-IT" dirty="0"/>
              <a:t>Fare clic per modificare gli stili del testo dello schema</a:t>
            </a:r>
          </a:p>
        </p:txBody>
      </p:sp>
      <p:sp>
        <p:nvSpPr>
          <p:cNvPr id="8" name="Segnaposto testo 5">
            <a:extLst>
              <a:ext uri="{FF2B5EF4-FFF2-40B4-BE49-F238E27FC236}">
                <a16:creationId xmlns:a16="http://schemas.microsoft.com/office/drawing/2014/main" id="{E9BB47A3-0CE0-8108-B054-B26E6D024793}"/>
              </a:ext>
            </a:extLst>
          </p:cNvPr>
          <p:cNvSpPr>
            <a:spLocks noGrp="1"/>
          </p:cNvSpPr>
          <p:nvPr>
            <p:ph type="body" sz="quarter" idx="16"/>
          </p:nvPr>
        </p:nvSpPr>
        <p:spPr>
          <a:xfrm>
            <a:off x="8990174" y="1155188"/>
            <a:ext cx="3006725" cy="526761"/>
          </a:xfrm>
          <a:prstGeom prst="rect">
            <a:avLst/>
          </a:prstGeom>
        </p:spPr>
        <p:txBody>
          <a:bodyPr/>
          <a:lstStyle>
            <a:lvl1pPr marL="0" indent="0">
              <a:buNone/>
              <a:defRPr sz="1500" b="0" i="0">
                <a:latin typeface="Neue Haas Grotesk Text Pro" panose="020B0504020202020204" pitchFamily="34" charset="77"/>
              </a:defRPr>
            </a:lvl1pPr>
            <a:lvl2pPr marL="457200" indent="0">
              <a:buNone/>
              <a:defRPr sz="1500" b="0" i="0">
                <a:latin typeface="Neue Haas Grotesk Text Pro" panose="020B0504020202020204" pitchFamily="34" charset="77"/>
              </a:defRPr>
            </a:lvl2pPr>
            <a:lvl3pPr marL="914400" indent="0">
              <a:buNone/>
              <a:defRPr sz="1500" b="0" i="0">
                <a:latin typeface="Neue Haas Grotesk Text Pro" panose="020B0504020202020204" pitchFamily="34" charset="77"/>
              </a:defRPr>
            </a:lvl3pPr>
            <a:lvl4pPr marL="1371600" indent="0">
              <a:buNone/>
              <a:defRPr sz="1500" b="0" i="0">
                <a:latin typeface="Neue Haas Grotesk Text Pro" panose="020B0504020202020204" pitchFamily="34" charset="77"/>
              </a:defRPr>
            </a:lvl4pPr>
            <a:lvl5pPr marL="1828800" indent="0">
              <a:buNone/>
              <a:defRPr sz="1500" b="0" i="0">
                <a:latin typeface="Neue Haas Grotesk Text Pro" panose="020B0504020202020204" pitchFamily="34" charset="77"/>
              </a:defRPr>
            </a:lvl5pPr>
          </a:lstStyle>
          <a:p>
            <a:pPr lvl="0"/>
            <a:r>
              <a:rPr lang="it-IT" dirty="0"/>
              <a:t>Fare clic per modificare gli stili del testo dello schema</a:t>
            </a:r>
          </a:p>
        </p:txBody>
      </p:sp>
    </p:spTree>
    <p:extLst>
      <p:ext uri="{BB962C8B-B14F-4D97-AF65-F5344CB8AC3E}">
        <p14:creationId xmlns:p14="http://schemas.microsoft.com/office/powerpoint/2010/main" val="2283834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Diapositiva titolo">
    <p:spTree>
      <p:nvGrpSpPr>
        <p:cNvPr id="1" name=""/>
        <p:cNvGrpSpPr/>
        <p:nvPr/>
      </p:nvGrpSpPr>
      <p:grpSpPr>
        <a:xfrm>
          <a:off x="0" y="0"/>
          <a:ext cx="0" cy="0"/>
          <a:chOff x="0" y="0"/>
          <a:chExt cx="0" cy="0"/>
        </a:xfrm>
      </p:grpSpPr>
      <p:pic>
        <p:nvPicPr>
          <p:cNvPr id="7" name="Elemento grafico 6">
            <a:extLst>
              <a:ext uri="{FF2B5EF4-FFF2-40B4-BE49-F238E27FC236}">
                <a16:creationId xmlns:a16="http://schemas.microsoft.com/office/drawing/2014/main" id="{460751A1-F18B-2319-CA86-4CD5786F69FE}"/>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14726" t="37271" r="10126" b="43405"/>
          <a:stretch/>
        </p:blipFill>
        <p:spPr>
          <a:xfrm>
            <a:off x="9794240" y="5965825"/>
            <a:ext cx="2143477" cy="551180"/>
          </a:xfrm>
          <a:prstGeom prst="rect">
            <a:avLst/>
          </a:prstGeom>
        </p:spPr>
      </p:pic>
      <p:sp>
        <p:nvSpPr>
          <p:cNvPr id="10" name="CasellaDiTesto 9">
            <a:extLst>
              <a:ext uri="{FF2B5EF4-FFF2-40B4-BE49-F238E27FC236}">
                <a16:creationId xmlns:a16="http://schemas.microsoft.com/office/drawing/2014/main" id="{B0A71F43-C3F0-D0A9-751F-D7861ABE8906}"/>
              </a:ext>
            </a:extLst>
          </p:cNvPr>
          <p:cNvSpPr txBox="1"/>
          <p:nvPr userDrawn="1"/>
        </p:nvSpPr>
        <p:spPr>
          <a:xfrm>
            <a:off x="233680" y="6283316"/>
            <a:ext cx="2844800" cy="230832"/>
          </a:xfrm>
          <a:prstGeom prst="rect">
            <a:avLst/>
          </a:prstGeom>
          <a:noFill/>
        </p:spPr>
        <p:txBody>
          <a:bodyPr wrap="square" rtlCol="0">
            <a:spAutoFit/>
          </a:bodyPr>
          <a:lstStyle/>
          <a:p>
            <a:r>
              <a:rPr lang="it-IT" sz="900" dirty="0" err="1">
                <a:solidFill>
                  <a:schemeClr val="tx1"/>
                </a:solidFill>
                <a:latin typeface="Neue Haas Grotesk Text Pro" panose="020B0504020202020204" pitchFamily="34" charset="77"/>
              </a:rPr>
              <a:t>All</a:t>
            </a:r>
            <a:r>
              <a:rPr lang="it-IT" sz="900" dirty="0">
                <a:solidFill>
                  <a:schemeClr val="tx1"/>
                </a:solidFill>
                <a:latin typeface="Neue Haas Grotesk Text Pro" panose="020B0504020202020204" pitchFamily="34" charset="77"/>
              </a:rPr>
              <a:t> </a:t>
            </a:r>
            <a:r>
              <a:rPr lang="it-IT" sz="900" dirty="0" err="1">
                <a:solidFill>
                  <a:schemeClr val="tx1"/>
                </a:solidFill>
                <a:latin typeface="Neue Haas Grotesk Text Pro" panose="020B0504020202020204" pitchFamily="34" charset="77"/>
              </a:rPr>
              <a:t>rights</a:t>
            </a:r>
            <a:r>
              <a:rPr lang="it-IT" sz="900" dirty="0">
                <a:solidFill>
                  <a:schemeClr val="tx1"/>
                </a:solidFill>
                <a:latin typeface="Neue Haas Grotesk Text Pro" panose="020B0504020202020204" pitchFamily="34" charset="77"/>
              </a:rPr>
              <a:t> </a:t>
            </a:r>
            <a:r>
              <a:rPr lang="it-IT" sz="900" dirty="0" err="1">
                <a:solidFill>
                  <a:schemeClr val="tx1"/>
                </a:solidFill>
                <a:latin typeface="Neue Haas Grotesk Text Pro" panose="020B0504020202020204" pitchFamily="34" charset="77"/>
              </a:rPr>
              <a:t>reserved</a:t>
            </a:r>
            <a:r>
              <a:rPr lang="it-IT" sz="900" dirty="0">
                <a:solidFill>
                  <a:schemeClr val="tx1"/>
                </a:solidFill>
                <a:latin typeface="Neue Haas Grotesk Text Pro" panose="020B0504020202020204" pitchFamily="34" charset="77"/>
              </a:rPr>
              <a:t> @Fondazione </a:t>
            </a:r>
            <a:r>
              <a:rPr lang="it-IT" sz="900" dirty="0" err="1">
                <a:solidFill>
                  <a:schemeClr val="tx1"/>
                </a:solidFill>
                <a:latin typeface="Neue Haas Grotesk Text Pro" panose="020B0504020202020204" pitchFamily="34" charset="77"/>
              </a:rPr>
              <a:t>Capitale&amp;Lavoro</a:t>
            </a:r>
            <a:endParaRPr lang="it-IT" sz="900" dirty="0">
              <a:solidFill>
                <a:schemeClr val="tx1"/>
              </a:solidFill>
              <a:latin typeface="Neue Haas Grotesk Text Pro" panose="020B0504020202020204" pitchFamily="34" charset="77"/>
            </a:endParaRPr>
          </a:p>
        </p:txBody>
      </p:sp>
      <p:sp>
        <p:nvSpPr>
          <p:cNvPr id="12" name="Segnaposto testo 11">
            <a:extLst>
              <a:ext uri="{FF2B5EF4-FFF2-40B4-BE49-F238E27FC236}">
                <a16:creationId xmlns:a16="http://schemas.microsoft.com/office/drawing/2014/main" id="{596241F0-1AC3-40D0-79E5-DFCD552F9341}"/>
              </a:ext>
            </a:extLst>
          </p:cNvPr>
          <p:cNvSpPr>
            <a:spLocks noGrp="1"/>
          </p:cNvSpPr>
          <p:nvPr>
            <p:ph type="body" sz="quarter" idx="10" hasCustomPrompt="1"/>
          </p:nvPr>
        </p:nvSpPr>
        <p:spPr>
          <a:xfrm>
            <a:off x="381000" y="533400"/>
            <a:ext cx="4914900" cy="361950"/>
          </a:xfrm>
          <a:prstGeom prst="rect">
            <a:avLst/>
          </a:prstGeom>
        </p:spPr>
        <p:txBody>
          <a:bodyPr lIns="0" rIns="90000"/>
          <a:lstStyle>
            <a:lvl1pPr marL="0" indent="0">
              <a:buFontTx/>
              <a:buNone/>
              <a:defRPr sz="2200" b="1"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a:t>Titolo</a:t>
            </a:r>
          </a:p>
        </p:txBody>
      </p:sp>
      <p:sp>
        <p:nvSpPr>
          <p:cNvPr id="14" name="Segnaposto testo 11">
            <a:extLst>
              <a:ext uri="{FF2B5EF4-FFF2-40B4-BE49-F238E27FC236}">
                <a16:creationId xmlns:a16="http://schemas.microsoft.com/office/drawing/2014/main" id="{F622BF79-9DA7-F519-9F1B-75EC6620A44B}"/>
              </a:ext>
            </a:extLst>
          </p:cNvPr>
          <p:cNvSpPr>
            <a:spLocks noGrp="1"/>
          </p:cNvSpPr>
          <p:nvPr>
            <p:ph type="body" sz="quarter" idx="12" hasCustomPrompt="1"/>
          </p:nvPr>
        </p:nvSpPr>
        <p:spPr>
          <a:xfrm>
            <a:off x="11692524" y="533400"/>
            <a:ext cx="319367" cy="361950"/>
          </a:xfrm>
          <a:prstGeom prst="rect">
            <a:avLst/>
          </a:prstGeom>
        </p:spPr>
        <p:txBody>
          <a:bodyPr lIns="0" rIns="90000"/>
          <a:lstStyle>
            <a:lvl1pPr marL="0" indent="0">
              <a:buFontTx/>
              <a:buNone/>
              <a:defRPr sz="900" b="1"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a:t>!/x</a:t>
            </a:r>
          </a:p>
        </p:txBody>
      </p:sp>
      <p:sp>
        <p:nvSpPr>
          <p:cNvPr id="3" name="Segnaposto immagine 2">
            <a:extLst>
              <a:ext uri="{FF2B5EF4-FFF2-40B4-BE49-F238E27FC236}">
                <a16:creationId xmlns:a16="http://schemas.microsoft.com/office/drawing/2014/main" id="{F697DAE3-1FA7-4841-31A4-99E9D13FB556}"/>
              </a:ext>
            </a:extLst>
          </p:cNvPr>
          <p:cNvSpPr>
            <a:spLocks noGrp="1"/>
          </p:cNvSpPr>
          <p:nvPr>
            <p:ph type="pic" sz="quarter" idx="13"/>
          </p:nvPr>
        </p:nvSpPr>
        <p:spPr>
          <a:xfrm>
            <a:off x="1288473" y="1233488"/>
            <a:ext cx="4572000" cy="4391025"/>
          </a:xfrm>
          <a:prstGeom prst="rect">
            <a:avLst/>
          </a:prstGeom>
        </p:spPr>
        <p:txBody>
          <a:bodyPr/>
          <a:lstStyle/>
          <a:p>
            <a:endParaRPr lang="it-IT"/>
          </a:p>
        </p:txBody>
      </p:sp>
      <p:sp>
        <p:nvSpPr>
          <p:cNvPr id="2" name="Segnaposto immagine 2">
            <a:extLst>
              <a:ext uri="{FF2B5EF4-FFF2-40B4-BE49-F238E27FC236}">
                <a16:creationId xmlns:a16="http://schemas.microsoft.com/office/drawing/2014/main" id="{891E6430-FB70-8EBC-2898-30067274C318}"/>
              </a:ext>
            </a:extLst>
          </p:cNvPr>
          <p:cNvSpPr>
            <a:spLocks noGrp="1"/>
          </p:cNvSpPr>
          <p:nvPr>
            <p:ph type="pic" sz="quarter" idx="17"/>
          </p:nvPr>
        </p:nvSpPr>
        <p:spPr>
          <a:xfrm>
            <a:off x="6345382" y="1233488"/>
            <a:ext cx="4572000" cy="4391025"/>
          </a:xfrm>
          <a:prstGeom prst="rect">
            <a:avLst/>
          </a:prstGeom>
        </p:spPr>
        <p:txBody>
          <a:bodyPr/>
          <a:lstStyle/>
          <a:p>
            <a:endParaRPr lang="it-IT"/>
          </a:p>
        </p:txBody>
      </p:sp>
    </p:spTree>
    <p:extLst>
      <p:ext uri="{BB962C8B-B14F-4D97-AF65-F5344CB8AC3E}">
        <p14:creationId xmlns:p14="http://schemas.microsoft.com/office/powerpoint/2010/main" val="684620570"/>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theme" Target="../theme/theme2.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557532"/>
      </p:ext>
    </p:extLst>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64"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8903809"/>
      </p:ext>
    </p:extLst>
  </p:cSld>
  <p:clrMap bg1="lt1" tx1="dk1" bg2="lt2" tx2="dk2" accent1="accent1" accent2="accent2" accent3="accent3" accent4="accent4" accent5="accent5" accent6="accent6" hlink="hlink" folHlink="folHlink"/>
  <p:sldLayoutIdLst>
    <p:sldLayoutId id="2147483655" r:id="rId1"/>
    <p:sldLayoutId id="2147483651" r:id="rId2"/>
    <p:sldLayoutId id="2147483656" r:id="rId3"/>
    <p:sldLayoutId id="2147483657" r:id="rId4"/>
    <p:sldLayoutId id="2147483659" r:id="rId5"/>
    <p:sldLayoutId id="2147483658" r:id="rId6"/>
    <p:sldLayoutId id="2147483660" r:id="rId7"/>
    <p:sldLayoutId id="2147483661" r:id="rId8"/>
    <p:sldLayoutId id="2147483662" r:id="rId9"/>
    <p:sldLayoutId id="2147483663"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7E0E16B4-0F6A-F82E-DE4C-EAB2005A570D}"/>
              </a:ext>
            </a:extLst>
          </p:cNvPr>
          <p:cNvSpPr>
            <a:spLocks noGrp="1"/>
          </p:cNvSpPr>
          <p:nvPr>
            <p:ph type="body" sz="quarter" idx="10"/>
          </p:nvPr>
        </p:nvSpPr>
        <p:spPr>
          <a:xfrm>
            <a:off x="7742238" y="2058057"/>
            <a:ext cx="4154487" cy="1937746"/>
          </a:xfrm>
        </p:spPr>
        <p:txBody>
          <a:bodyPr/>
          <a:lstStyle/>
          <a:p>
            <a:r>
              <a:rPr lang="it-IT" dirty="0"/>
              <a:t>PARTECIPAZIONE FINANZIARIA DEI LAVORATORI AL CAPITALE D’IMPRESA</a:t>
            </a:r>
          </a:p>
          <a:p>
            <a:endParaRPr lang="it-IT" dirty="0"/>
          </a:p>
        </p:txBody>
      </p:sp>
      <p:sp>
        <p:nvSpPr>
          <p:cNvPr id="6" name="Segnaposto testo 5">
            <a:extLst>
              <a:ext uri="{FF2B5EF4-FFF2-40B4-BE49-F238E27FC236}">
                <a16:creationId xmlns:a16="http://schemas.microsoft.com/office/drawing/2014/main" id="{98BAC31B-3D6A-3339-7EA1-0CFDB51721C6}"/>
              </a:ext>
            </a:extLst>
          </p:cNvPr>
          <p:cNvSpPr>
            <a:spLocks noGrp="1"/>
          </p:cNvSpPr>
          <p:nvPr>
            <p:ph type="body" sz="quarter" idx="12"/>
          </p:nvPr>
        </p:nvSpPr>
        <p:spPr/>
        <p:txBody>
          <a:bodyPr/>
          <a:lstStyle/>
          <a:p>
            <a:endParaRPr lang="it-IT" dirty="0"/>
          </a:p>
        </p:txBody>
      </p:sp>
      <p:sp>
        <p:nvSpPr>
          <p:cNvPr id="7" name="Segnaposto testo 6">
            <a:extLst>
              <a:ext uri="{FF2B5EF4-FFF2-40B4-BE49-F238E27FC236}">
                <a16:creationId xmlns:a16="http://schemas.microsoft.com/office/drawing/2014/main" id="{AD254A1B-B579-6B1B-C3B1-B19D68954058}"/>
              </a:ext>
            </a:extLst>
          </p:cNvPr>
          <p:cNvSpPr>
            <a:spLocks noGrp="1"/>
          </p:cNvSpPr>
          <p:nvPr>
            <p:ph type="body" sz="quarter" idx="13"/>
          </p:nvPr>
        </p:nvSpPr>
        <p:spPr/>
        <p:txBody>
          <a:bodyPr/>
          <a:lstStyle/>
          <a:p>
            <a:endParaRPr lang="it-IT" dirty="0"/>
          </a:p>
        </p:txBody>
      </p:sp>
    </p:spTree>
    <p:extLst>
      <p:ext uri="{BB962C8B-B14F-4D97-AF65-F5344CB8AC3E}">
        <p14:creationId xmlns:p14="http://schemas.microsoft.com/office/powerpoint/2010/main" val="1746934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C351E5F9-C92F-F8F5-3ADA-D94DC9F0C9ED}"/>
              </a:ext>
            </a:extLst>
          </p:cNvPr>
          <p:cNvSpPr>
            <a:spLocks noGrp="1"/>
          </p:cNvSpPr>
          <p:nvPr>
            <p:ph type="body" sz="quarter" idx="10"/>
          </p:nvPr>
        </p:nvSpPr>
        <p:spPr>
          <a:xfrm>
            <a:off x="380999" y="371866"/>
            <a:ext cx="11531253" cy="361950"/>
          </a:xfrm>
        </p:spPr>
        <p:txBody>
          <a:bodyPr/>
          <a:lstStyle/>
          <a:p>
            <a:r>
              <a:rPr lang="it-IT" sz="2800" dirty="0"/>
              <a:t>Detassazione dei cd. «premi di risultato»</a:t>
            </a:r>
          </a:p>
          <a:p>
            <a:endParaRPr lang="it-IT" sz="2800" dirty="0"/>
          </a:p>
        </p:txBody>
      </p:sp>
      <p:sp>
        <p:nvSpPr>
          <p:cNvPr id="2" name="TextBox 2">
            <a:extLst>
              <a:ext uri="{FF2B5EF4-FFF2-40B4-BE49-F238E27FC236}">
                <a16:creationId xmlns:a16="http://schemas.microsoft.com/office/drawing/2014/main" id="{5513C803-01B4-C543-B5B0-CA849D74588C}"/>
              </a:ext>
            </a:extLst>
          </p:cNvPr>
          <p:cNvSpPr txBox="1"/>
          <p:nvPr/>
        </p:nvSpPr>
        <p:spPr>
          <a:xfrm>
            <a:off x="380999" y="1127770"/>
            <a:ext cx="11333702" cy="4844796"/>
          </a:xfrm>
          <a:prstGeom prst="rect">
            <a:avLst/>
          </a:prstGeom>
          <a:noFill/>
        </p:spPr>
        <p:txBody>
          <a:bodyPr wrap="square" lIns="0" tIns="0" rIns="0" bIns="0" rtlCol="0">
            <a:noAutofit/>
          </a:bodyPr>
          <a:lstStyle/>
          <a:p>
            <a:pPr marL="68580" indent="-342900" algn="just">
              <a:spcAft>
                <a:spcPts val="900"/>
              </a:spcAft>
              <a:buFont typeface="Arial" panose="020B0604020202020204" pitchFamily="34" charset="0"/>
              <a:buChar char="•"/>
            </a:pPr>
            <a:r>
              <a:rPr lang="it-IT" sz="2000" dirty="0">
                <a:latin typeface="Neue Haas Grotesk Text Pro" panose="020B0504020202020204" pitchFamily="34" charset="0"/>
                <a:cs typeface="Times New Roman" pitchFamily="18" charset="0"/>
                <a:sym typeface="Wingdings" panose="05000000000000000000" pitchFamily="2" charset="2"/>
              </a:rPr>
              <a:t>Premio detassato cumulabile con l’assegnazione di azioni alla generalità dei dipendenti</a:t>
            </a:r>
            <a:endParaRPr lang="it-IT" sz="2000" b="1" dirty="0">
              <a:latin typeface="Neue Haas Grotesk Text Pro" panose="020B0504020202020204" pitchFamily="34" charset="0"/>
              <a:cs typeface="Times New Roman" pitchFamily="18" charset="0"/>
            </a:endParaRPr>
          </a:p>
          <a:p>
            <a:pPr marL="68580" indent="-342900" algn="just">
              <a:spcAft>
                <a:spcPts val="900"/>
              </a:spcAft>
              <a:buFont typeface="Arial" panose="020B0604020202020204" pitchFamily="34" charset="0"/>
              <a:buChar char="•"/>
            </a:pPr>
            <a:r>
              <a:rPr lang="it-IT" altLang="it-IT" sz="2000" dirty="0">
                <a:latin typeface="Neue Haas Grotesk Text Pro" panose="020B0504020202020204" pitchFamily="34" charset="0"/>
                <a:cs typeface="Times New Roman" panose="02020603050405020304" pitchFamily="18" charset="0"/>
              </a:rPr>
              <a:t>Limite di euro 3.000 l’anno</a:t>
            </a:r>
          </a:p>
          <a:p>
            <a:pPr marL="68580" indent="-342900" algn="just">
              <a:spcAft>
                <a:spcPts val="900"/>
              </a:spcAft>
              <a:buFont typeface="Arial" panose="020B0604020202020204" pitchFamily="34" charset="0"/>
              <a:buChar char="•"/>
            </a:pPr>
            <a:r>
              <a:rPr lang="it-IT" altLang="it-IT" sz="2000" dirty="0">
                <a:latin typeface="Neue Haas Grotesk Text Pro" panose="020B0504020202020204" pitchFamily="34" charset="0"/>
                <a:cs typeface="Times New Roman" panose="02020603050405020304" pitchFamily="18" charset="0"/>
              </a:rPr>
              <a:t>Beneficiari solo dipendenti con RAL inferiore a euro 80.000</a:t>
            </a:r>
          </a:p>
          <a:p>
            <a:pPr marL="68580" indent="-342900" algn="just">
              <a:spcAft>
                <a:spcPts val="900"/>
              </a:spcAft>
              <a:buFont typeface="Arial" panose="020B0604020202020204" pitchFamily="34" charset="0"/>
              <a:buChar char="•"/>
            </a:pPr>
            <a:r>
              <a:rPr lang="it-IT" altLang="it-IT" sz="2000" dirty="0">
                <a:latin typeface="Neue Haas Grotesk Text Pro" panose="020B0504020202020204" pitchFamily="34" charset="0"/>
                <a:cs typeface="Times New Roman" panose="02020603050405020304" pitchFamily="18" charset="0"/>
              </a:rPr>
              <a:t>Le azioni possono essere emesse dalla società datrice di lavoro o dalle società appartenenti al medesimo gruppo</a:t>
            </a:r>
          </a:p>
          <a:p>
            <a:pPr marL="68580" indent="-342900" algn="just">
              <a:spcAft>
                <a:spcPts val="900"/>
              </a:spcAft>
              <a:buFont typeface="Arial" panose="020B0604020202020204" pitchFamily="34" charset="0"/>
              <a:buChar char="•"/>
            </a:pPr>
            <a:r>
              <a:rPr lang="it-IT" altLang="it-IT" sz="2000" dirty="0">
                <a:latin typeface="Neue Haas Grotesk Text Pro" panose="020B0504020202020204" pitchFamily="34" charset="0"/>
                <a:cs typeface="Times New Roman" panose="02020603050405020304" pitchFamily="18" charset="0"/>
              </a:rPr>
              <a:t>Le azioni possono essere cedute dal dipendente, anche prima che siano decorsi 3 anni dalla relativa assegnazione, partendo da un «costo fiscale» commisurato al valore di assegnazione</a:t>
            </a:r>
          </a:p>
          <a:p>
            <a:pPr marL="68580" indent="-342900" algn="just">
              <a:spcAft>
                <a:spcPts val="900"/>
              </a:spcAft>
              <a:buFont typeface="Arial" panose="020B0604020202020204" pitchFamily="34" charset="0"/>
              <a:buChar char="•"/>
            </a:pPr>
            <a:r>
              <a:rPr lang="it-IT" altLang="it-IT" sz="2000" dirty="0">
                <a:latin typeface="Neue Haas Grotesk Text Pro" panose="020B0504020202020204" pitchFamily="34" charset="0"/>
                <a:cs typeface="Times New Roman" panose="02020603050405020304" pitchFamily="18" charset="0"/>
              </a:rPr>
              <a:t>Le azioni possono essere riacquistate dal datore di lavoro o dalla società emittente</a:t>
            </a:r>
          </a:p>
          <a:p>
            <a:pPr marL="68580" indent="-342900" algn="just">
              <a:spcAft>
                <a:spcPts val="900"/>
              </a:spcAft>
              <a:buFont typeface="Arial" panose="020B0604020202020204" pitchFamily="34" charset="0"/>
              <a:buChar char="•"/>
            </a:pPr>
            <a:r>
              <a:rPr lang="it-IT" altLang="it-IT" sz="2000" dirty="0">
                <a:latin typeface="Neue Haas Grotesk Text Pro" panose="020B0504020202020204" pitchFamily="34" charset="0"/>
                <a:cs typeface="Times New Roman" panose="02020603050405020304" pitchFamily="18" charset="0"/>
              </a:rPr>
              <a:t>Il premio (convertito) deve essere erogato in esecuzione di contratti aziendali o territoriali</a:t>
            </a:r>
          </a:p>
          <a:p>
            <a:pPr marL="68580" indent="-342900" algn="just">
              <a:spcAft>
                <a:spcPts val="900"/>
              </a:spcAft>
              <a:buFont typeface="Arial" panose="020B0604020202020204" pitchFamily="34" charset="0"/>
              <a:buChar char="•"/>
            </a:pPr>
            <a:r>
              <a:rPr lang="it-IT" altLang="it-IT" sz="2000" dirty="0">
                <a:latin typeface="Neue Haas Grotesk Text Pro" panose="020B0504020202020204" pitchFamily="34" charset="0"/>
                <a:cs typeface="Times New Roman" panose="02020603050405020304" pitchFamily="18" charset="0"/>
              </a:rPr>
              <a:t>Per i premi erogati sotto forma di partecipazione all’utile, anche convertito in azioni, non è necessario il raggiungimento di uno o più obbiettivi in termini di incremento di produttività, redditività, qualità, efficienza ed innovazione</a:t>
            </a:r>
          </a:p>
          <a:p>
            <a:pPr marL="68580" indent="-342900" algn="just">
              <a:spcAft>
                <a:spcPts val="900"/>
              </a:spcAft>
              <a:buFont typeface="Arial" panose="020B0604020202020204" pitchFamily="34" charset="0"/>
              <a:buChar char="•"/>
            </a:pPr>
            <a:r>
              <a:rPr lang="it-IT" altLang="it-IT" sz="2000" dirty="0">
                <a:latin typeface="Neue Haas Grotesk Text Pro" panose="020B0504020202020204" pitchFamily="34" charset="0"/>
                <a:cs typeface="Times New Roman" panose="02020603050405020304" pitchFamily="18" charset="0"/>
              </a:rPr>
              <a:t>Agevolazione estesa, a certe condizioni, ai fini «contributivi»</a:t>
            </a:r>
          </a:p>
          <a:p>
            <a:pPr indent="-274320" algn="just">
              <a:spcAft>
                <a:spcPts val="900"/>
              </a:spcAft>
            </a:pPr>
            <a:endParaRPr lang="it-IT" altLang="it-IT" sz="20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69068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ella 5">
            <a:extLst>
              <a:ext uri="{FF2B5EF4-FFF2-40B4-BE49-F238E27FC236}">
                <a16:creationId xmlns:a16="http://schemas.microsoft.com/office/drawing/2014/main" id="{6AC995FA-6B7C-41C1-61BC-30FF912CFB96}"/>
              </a:ext>
            </a:extLst>
          </p:cNvPr>
          <p:cNvGraphicFramePr>
            <a:graphicFrameLocks noGrp="1"/>
          </p:cNvGraphicFramePr>
          <p:nvPr>
            <p:extLst>
              <p:ext uri="{D42A27DB-BD31-4B8C-83A1-F6EECF244321}">
                <p14:modId xmlns:p14="http://schemas.microsoft.com/office/powerpoint/2010/main" val="2690777964"/>
              </p:ext>
            </p:extLst>
          </p:nvPr>
        </p:nvGraphicFramePr>
        <p:xfrm>
          <a:off x="350729" y="663879"/>
          <a:ext cx="11531252" cy="5292109"/>
        </p:xfrm>
        <a:graphic>
          <a:graphicData uri="http://schemas.openxmlformats.org/drawingml/2006/table">
            <a:tbl>
              <a:tblPr firstRow="1" firstCol="1" bandRow="1">
                <a:tableStyleId>{5C22544A-7EE6-4342-B048-85BDC9FD1C3A}</a:tableStyleId>
              </a:tblPr>
              <a:tblGrid>
                <a:gridCol w="1636029">
                  <a:extLst>
                    <a:ext uri="{9D8B030D-6E8A-4147-A177-3AD203B41FA5}">
                      <a16:colId xmlns:a16="http://schemas.microsoft.com/office/drawing/2014/main" val="3378890151"/>
                    </a:ext>
                  </a:extLst>
                </a:gridCol>
                <a:gridCol w="1022818">
                  <a:extLst>
                    <a:ext uri="{9D8B030D-6E8A-4147-A177-3AD203B41FA5}">
                      <a16:colId xmlns:a16="http://schemas.microsoft.com/office/drawing/2014/main" val="4032662948"/>
                    </a:ext>
                  </a:extLst>
                </a:gridCol>
                <a:gridCol w="1267146">
                  <a:extLst>
                    <a:ext uri="{9D8B030D-6E8A-4147-A177-3AD203B41FA5}">
                      <a16:colId xmlns:a16="http://schemas.microsoft.com/office/drawing/2014/main" val="3846925947"/>
                    </a:ext>
                  </a:extLst>
                </a:gridCol>
                <a:gridCol w="1253969">
                  <a:extLst>
                    <a:ext uri="{9D8B030D-6E8A-4147-A177-3AD203B41FA5}">
                      <a16:colId xmlns:a16="http://schemas.microsoft.com/office/drawing/2014/main" val="4207132325"/>
                    </a:ext>
                  </a:extLst>
                </a:gridCol>
                <a:gridCol w="1095876">
                  <a:extLst>
                    <a:ext uri="{9D8B030D-6E8A-4147-A177-3AD203B41FA5}">
                      <a16:colId xmlns:a16="http://schemas.microsoft.com/office/drawing/2014/main" val="3525583707"/>
                    </a:ext>
                  </a:extLst>
                </a:gridCol>
                <a:gridCol w="1406074">
                  <a:extLst>
                    <a:ext uri="{9D8B030D-6E8A-4147-A177-3AD203B41FA5}">
                      <a16:colId xmlns:a16="http://schemas.microsoft.com/office/drawing/2014/main" val="662482121"/>
                    </a:ext>
                  </a:extLst>
                </a:gridCol>
                <a:gridCol w="2097135">
                  <a:extLst>
                    <a:ext uri="{9D8B030D-6E8A-4147-A177-3AD203B41FA5}">
                      <a16:colId xmlns:a16="http://schemas.microsoft.com/office/drawing/2014/main" val="2420328533"/>
                    </a:ext>
                  </a:extLst>
                </a:gridCol>
                <a:gridCol w="1752205">
                  <a:extLst>
                    <a:ext uri="{9D8B030D-6E8A-4147-A177-3AD203B41FA5}">
                      <a16:colId xmlns:a16="http://schemas.microsoft.com/office/drawing/2014/main" val="2984192206"/>
                    </a:ext>
                  </a:extLst>
                </a:gridCol>
              </a:tblGrid>
              <a:tr h="983698">
                <a:tc>
                  <a:txBody>
                    <a:bodyPr/>
                    <a:lstStyle/>
                    <a:p>
                      <a:pPr algn="ctr">
                        <a:lnSpc>
                          <a:spcPct val="107000"/>
                        </a:lnSpc>
                        <a:spcAft>
                          <a:spcPts val="800"/>
                        </a:spcAft>
                      </a:pPr>
                      <a:r>
                        <a:rPr lang="it-IT" sz="1600" kern="100" dirty="0">
                          <a:effectLst/>
                          <a:latin typeface="Neue Haas Grotesk Text Pro" panose="020B0504020202020204" pitchFamily="34" charset="0"/>
                        </a:rPr>
                        <a:t>Modalità</a:t>
                      </a:r>
                      <a:endParaRPr lang="it-IT" sz="24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dirty="0">
                          <a:effectLst/>
                          <a:latin typeface="Neue Haas Grotesk Text Pro" panose="020B0504020202020204" pitchFamily="34" charset="0"/>
                        </a:rPr>
                        <a:t>Limite (euro)</a:t>
                      </a:r>
                      <a:endParaRPr lang="it-IT" sz="24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dirty="0">
                          <a:effectLst/>
                          <a:latin typeface="Neue Haas Grotesk Text Pro" panose="020B0504020202020204" pitchFamily="34" charset="0"/>
                        </a:rPr>
                        <a:t>Tassazione </a:t>
                      </a:r>
                      <a:endParaRPr lang="it-IT" sz="24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dirty="0">
                          <a:effectLst/>
                          <a:latin typeface="Neue Haas Grotesk Text Pro" panose="020B0504020202020204" pitchFamily="34" charset="0"/>
                        </a:rPr>
                        <a:t>Generalità dei dipendenti</a:t>
                      </a:r>
                      <a:endParaRPr lang="it-IT" sz="24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a:effectLst/>
                          <a:latin typeface="Neue Haas Grotesk Text Pro" panose="020B0504020202020204" pitchFamily="34" charset="0"/>
                        </a:rPr>
                        <a:t>Holding period</a:t>
                      </a:r>
                      <a:endParaRPr lang="it-IT" sz="2400" kern="10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dirty="0">
                          <a:effectLst/>
                          <a:latin typeface="Neue Haas Grotesk Text Pro" panose="020B0504020202020204" pitchFamily="34" charset="0"/>
                        </a:rPr>
                        <a:t>Riacquistabili dal datore di lavoro</a:t>
                      </a:r>
                      <a:endParaRPr lang="it-IT" sz="24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dirty="0">
                          <a:effectLst/>
                          <a:latin typeface="Neue Haas Grotesk Text Pro" panose="020B0504020202020204" pitchFamily="34" charset="0"/>
                        </a:rPr>
                        <a:t>Esecuzione di contratti aziendali/territoriali</a:t>
                      </a:r>
                      <a:endParaRPr lang="it-IT" sz="24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dirty="0">
                          <a:effectLst/>
                          <a:latin typeface="Neue Haas Grotesk Text Pro" panose="020B0504020202020204" pitchFamily="34" charset="0"/>
                        </a:rPr>
                        <a:t>Raggiungimento obbiettivo</a:t>
                      </a:r>
                      <a:endParaRPr lang="it-IT" sz="24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228807085"/>
                  </a:ext>
                </a:extLst>
              </a:tr>
              <a:tr h="773879">
                <a:tc>
                  <a:txBody>
                    <a:bodyPr/>
                    <a:lstStyle/>
                    <a:p>
                      <a:pPr algn="ctr">
                        <a:lnSpc>
                          <a:spcPct val="107000"/>
                        </a:lnSpc>
                        <a:spcAft>
                          <a:spcPts val="800"/>
                        </a:spcAft>
                      </a:pPr>
                      <a:r>
                        <a:rPr lang="it-IT" sz="1400" kern="100" dirty="0">
                          <a:effectLst/>
                          <a:latin typeface="Neue Haas Grotesk Text Pro" panose="020B0504020202020204" pitchFamily="34" charset="0"/>
                        </a:rPr>
                        <a:t>Assegnazione</a:t>
                      </a:r>
                    </a:p>
                    <a:p>
                      <a:pPr algn="ctr">
                        <a:lnSpc>
                          <a:spcPct val="107000"/>
                        </a:lnSpc>
                        <a:spcAft>
                          <a:spcPts val="800"/>
                        </a:spcAft>
                      </a:pPr>
                      <a:r>
                        <a:rPr lang="it-IT" sz="1400" kern="100" dirty="0">
                          <a:effectLst/>
                          <a:latin typeface="Neue Haas Grotesk Text Pro" panose="020B0504020202020204" pitchFamily="34" charset="0"/>
                        </a:rPr>
                        <a:t>di azioni</a:t>
                      </a:r>
                      <a:endParaRPr lang="it-IT" sz="20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dirty="0">
                          <a:effectLst/>
                          <a:latin typeface="Neue Haas Grotesk Text Pro" panose="020B0504020202020204" pitchFamily="34" charset="0"/>
                        </a:rPr>
                        <a:t>2.065,83</a:t>
                      </a:r>
                      <a:endParaRPr lang="it-IT" sz="24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dirty="0">
                          <a:effectLst/>
                          <a:latin typeface="Neue Haas Grotesk Text Pro" panose="020B0504020202020204" pitchFamily="34" charset="0"/>
                        </a:rPr>
                        <a:t>Nessuna</a:t>
                      </a:r>
                      <a:endParaRPr lang="it-IT" sz="24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dirty="0">
                          <a:effectLst/>
                          <a:latin typeface="Neue Haas Grotesk Text Pro" panose="020B0504020202020204" pitchFamily="34" charset="0"/>
                        </a:rPr>
                        <a:t>SI</a:t>
                      </a:r>
                      <a:endParaRPr lang="it-IT" sz="24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dirty="0">
                          <a:effectLst/>
                          <a:latin typeface="Neue Haas Grotesk Text Pro" panose="020B0504020202020204" pitchFamily="34" charset="0"/>
                        </a:rPr>
                        <a:t>3 anni</a:t>
                      </a:r>
                      <a:endParaRPr lang="it-IT" sz="24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dirty="0">
                          <a:effectLst/>
                          <a:latin typeface="Neue Haas Grotesk Text Pro" panose="020B0504020202020204" pitchFamily="34" charset="0"/>
                        </a:rPr>
                        <a:t>NO</a:t>
                      </a:r>
                      <a:endParaRPr lang="it-IT" sz="24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dirty="0">
                          <a:effectLst/>
                          <a:latin typeface="Neue Haas Grotesk Text Pro" panose="020B0504020202020204" pitchFamily="34" charset="0"/>
                        </a:rPr>
                        <a:t>NO</a:t>
                      </a:r>
                      <a:endParaRPr lang="it-IT" sz="24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dirty="0">
                          <a:effectLst/>
                          <a:latin typeface="Neue Haas Grotesk Text Pro" panose="020B0504020202020204" pitchFamily="34" charset="0"/>
                        </a:rPr>
                        <a:t>NO</a:t>
                      </a:r>
                      <a:endParaRPr lang="it-IT" sz="24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78856558"/>
                  </a:ext>
                </a:extLst>
              </a:tr>
              <a:tr h="1390441">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it-IT" sz="1400" kern="100" dirty="0">
                          <a:effectLst/>
                          <a:latin typeface="Neue Haas Grotesk Text Pro" panose="020B0504020202020204" pitchFamily="34" charset="0"/>
                        </a:rPr>
                        <a:t>Conversione in azioni</a:t>
                      </a:r>
                      <a:r>
                        <a:rPr lang="it-IT" sz="2000" kern="100" dirty="0">
                          <a:effectLst/>
                          <a:latin typeface="Neue Haas Grotesk Text Pro" panose="020B0504020202020204" pitchFamily="34" charset="0"/>
                          <a:cs typeface="Times New Roman" panose="02020603050405020304" pitchFamily="18" charset="0"/>
                        </a:rPr>
                        <a:t> </a:t>
                      </a:r>
                      <a:r>
                        <a:rPr lang="it-IT" sz="1400" kern="100" dirty="0">
                          <a:effectLst/>
                          <a:latin typeface="Neue Haas Grotesk Text Pro" panose="020B0504020202020204" pitchFamily="34" charset="0"/>
                        </a:rPr>
                        <a:t>di un premio di risultato </a:t>
                      </a:r>
                      <a:r>
                        <a:rPr lang="it-IT" sz="1400" u="sng" kern="100" dirty="0">
                          <a:effectLst/>
                          <a:latin typeface="Neue Haas Grotesk Text Pro" panose="020B0504020202020204" pitchFamily="34" charset="0"/>
                        </a:rPr>
                        <a:t>non</a:t>
                      </a:r>
                      <a:r>
                        <a:rPr lang="it-IT" sz="1400" kern="100" dirty="0">
                          <a:effectLst/>
                          <a:latin typeface="Neue Haas Grotesk Text Pro" panose="020B0504020202020204" pitchFamily="34" charset="0"/>
                        </a:rPr>
                        <a:t> commisurato all’utile</a:t>
                      </a:r>
                      <a:endParaRPr lang="it-IT" sz="20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dirty="0">
                          <a:effectLst/>
                          <a:latin typeface="Neue Haas Grotesk Text Pro" panose="020B0504020202020204" pitchFamily="34" charset="0"/>
                        </a:rPr>
                        <a:t>3.000</a:t>
                      </a:r>
                      <a:endParaRPr lang="it-IT" sz="24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dirty="0">
                          <a:effectLst/>
                          <a:latin typeface="Neue Haas Grotesk Text Pro" panose="020B0504020202020204" pitchFamily="34" charset="0"/>
                        </a:rPr>
                        <a:t>Nessuna</a:t>
                      </a:r>
                      <a:endParaRPr lang="it-IT" sz="24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dirty="0">
                          <a:effectLst/>
                          <a:latin typeface="Neue Haas Grotesk Text Pro" panose="020B0504020202020204" pitchFamily="34" charset="0"/>
                        </a:rPr>
                        <a:t>NO</a:t>
                      </a:r>
                      <a:endParaRPr lang="it-IT" sz="24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dirty="0">
                          <a:effectLst/>
                          <a:latin typeface="Neue Haas Grotesk Text Pro" panose="020B0504020202020204" pitchFamily="34" charset="0"/>
                        </a:rPr>
                        <a:t>NO</a:t>
                      </a:r>
                      <a:endParaRPr lang="it-IT" sz="24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a:effectLst/>
                          <a:latin typeface="Neue Haas Grotesk Text Pro" panose="020B0504020202020204" pitchFamily="34" charset="0"/>
                        </a:rPr>
                        <a:t>SI </a:t>
                      </a:r>
                      <a:endParaRPr lang="it-IT" sz="2400" kern="10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a:effectLst/>
                          <a:latin typeface="Neue Haas Grotesk Text Pro" panose="020B0504020202020204" pitchFamily="34" charset="0"/>
                        </a:rPr>
                        <a:t>SI</a:t>
                      </a:r>
                      <a:endParaRPr lang="it-IT" sz="2400" kern="10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dirty="0">
                          <a:effectLst/>
                          <a:latin typeface="Neue Haas Grotesk Text Pro" panose="020B0504020202020204" pitchFamily="34" charset="0"/>
                        </a:rPr>
                        <a:t>SI</a:t>
                      </a:r>
                      <a:endParaRPr lang="it-IT" sz="24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05476634"/>
                  </a:ext>
                </a:extLst>
              </a:tr>
              <a:tr h="2079493">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it-IT" sz="1400" kern="100" dirty="0">
                          <a:effectLst/>
                          <a:latin typeface="Neue Haas Grotesk Text Pro" panose="020B0504020202020204" pitchFamily="34" charset="0"/>
                        </a:rPr>
                        <a:t>Conversione in azioni</a:t>
                      </a:r>
                      <a:r>
                        <a:rPr lang="it-IT" sz="2000" kern="100" dirty="0">
                          <a:effectLst/>
                          <a:latin typeface="Neue Haas Grotesk Text Pro" panose="020B0504020202020204" pitchFamily="34" charset="0"/>
                          <a:cs typeface="Times New Roman" panose="02020603050405020304" pitchFamily="18" charset="0"/>
                        </a:rPr>
                        <a:t> </a:t>
                      </a:r>
                      <a:r>
                        <a:rPr lang="it-IT" sz="1400" kern="100" dirty="0">
                          <a:effectLst/>
                          <a:latin typeface="Neue Haas Grotesk Text Pro" panose="020B0504020202020204" pitchFamily="34" charset="0"/>
                        </a:rPr>
                        <a:t>di un premio di risultato commisurato all’utile</a:t>
                      </a:r>
                      <a:endParaRPr lang="it-IT" sz="20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dirty="0">
                          <a:effectLst/>
                          <a:latin typeface="Neue Haas Grotesk Text Pro" panose="020B0504020202020204" pitchFamily="34" charset="0"/>
                        </a:rPr>
                        <a:t>3.000</a:t>
                      </a:r>
                      <a:endParaRPr lang="it-IT" sz="24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dirty="0">
                          <a:effectLst/>
                          <a:latin typeface="Neue Haas Grotesk Text Pro" panose="020B0504020202020204" pitchFamily="34" charset="0"/>
                        </a:rPr>
                        <a:t>Nessuna</a:t>
                      </a:r>
                      <a:endParaRPr lang="it-IT" sz="24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dirty="0">
                          <a:effectLst/>
                          <a:latin typeface="Neue Haas Grotesk Text Pro" panose="020B0504020202020204" pitchFamily="34" charset="0"/>
                        </a:rPr>
                        <a:t>NO</a:t>
                      </a:r>
                      <a:endParaRPr lang="it-IT" sz="24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marL="0" algn="ctr" defTabSz="914400" rtl="0" eaLnBrk="1" latinLnBrk="0" hangingPunct="1">
                        <a:lnSpc>
                          <a:spcPct val="107000"/>
                        </a:lnSpc>
                        <a:spcAft>
                          <a:spcPts val="800"/>
                        </a:spcAft>
                      </a:pPr>
                      <a:r>
                        <a:rPr lang="it-IT" sz="1600" kern="100" dirty="0">
                          <a:solidFill>
                            <a:schemeClr val="dk1"/>
                          </a:solidFill>
                          <a:effectLst/>
                          <a:latin typeface="Neue Haas Grotesk Text Pro" panose="020B0504020202020204" pitchFamily="34" charset="0"/>
                          <a:ea typeface="+mn-ea"/>
                          <a:cs typeface="+mn-cs"/>
                        </a:rPr>
                        <a:t>NO</a:t>
                      </a:r>
                    </a:p>
                  </a:txBody>
                  <a:tcPr marL="68580" marR="68580" marT="0" marB="0" anchor="ctr"/>
                </a:tc>
                <a:tc>
                  <a:txBody>
                    <a:bodyPr/>
                    <a:lstStyle/>
                    <a:p>
                      <a:pPr algn="ctr">
                        <a:lnSpc>
                          <a:spcPct val="107000"/>
                        </a:lnSpc>
                        <a:spcAft>
                          <a:spcPts val="800"/>
                        </a:spcAft>
                      </a:pPr>
                      <a:r>
                        <a:rPr lang="it-IT" sz="1600" kern="100" dirty="0">
                          <a:effectLst/>
                          <a:latin typeface="Neue Haas Grotesk Text Pro" panose="020B0504020202020204" pitchFamily="34" charset="0"/>
                        </a:rPr>
                        <a:t>SI</a:t>
                      </a:r>
                      <a:endParaRPr lang="it-IT" sz="24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dirty="0">
                          <a:effectLst/>
                          <a:latin typeface="Neue Haas Grotesk Text Pro" panose="020B0504020202020204" pitchFamily="34" charset="0"/>
                        </a:rPr>
                        <a:t>SI</a:t>
                      </a:r>
                      <a:endParaRPr lang="it-IT" sz="24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dirty="0">
                          <a:effectLst/>
                          <a:latin typeface="Neue Haas Grotesk Text Pro" panose="020B0504020202020204" pitchFamily="34" charset="0"/>
                        </a:rPr>
                        <a:t>NO</a:t>
                      </a:r>
                      <a:endParaRPr lang="it-IT" sz="24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5496724"/>
                  </a:ext>
                </a:extLst>
              </a:tr>
            </a:tbl>
          </a:graphicData>
        </a:graphic>
      </p:graphicFrame>
    </p:spTree>
    <p:extLst>
      <p:ext uri="{BB962C8B-B14F-4D97-AF65-F5344CB8AC3E}">
        <p14:creationId xmlns:p14="http://schemas.microsoft.com/office/powerpoint/2010/main" val="2230918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3C8C32FB-B6BD-F8EC-CC1D-D09DA2040EEC}"/>
              </a:ext>
            </a:extLst>
          </p:cNvPr>
          <p:cNvSpPr>
            <a:spLocks noGrp="1"/>
          </p:cNvSpPr>
          <p:nvPr>
            <p:ph type="body" sz="quarter" idx="10"/>
          </p:nvPr>
        </p:nvSpPr>
        <p:spPr/>
        <p:txBody>
          <a:bodyPr/>
          <a:lstStyle/>
          <a:p>
            <a:r>
              <a:rPr lang="it-IT" cap="small" dirty="0"/>
              <a:t>Ipotesi di auspicabili modifiche normative</a:t>
            </a:r>
          </a:p>
        </p:txBody>
      </p:sp>
    </p:spTree>
    <p:extLst>
      <p:ext uri="{BB962C8B-B14F-4D97-AF65-F5344CB8AC3E}">
        <p14:creationId xmlns:p14="http://schemas.microsoft.com/office/powerpoint/2010/main" val="39055987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C351E5F9-C92F-F8F5-3ADA-D94DC9F0C9ED}"/>
              </a:ext>
            </a:extLst>
          </p:cNvPr>
          <p:cNvSpPr>
            <a:spLocks noGrp="1"/>
          </p:cNvSpPr>
          <p:nvPr>
            <p:ph type="body" sz="quarter" idx="10"/>
          </p:nvPr>
        </p:nvSpPr>
        <p:spPr>
          <a:xfrm>
            <a:off x="380999" y="371866"/>
            <a:ext cx="11531253" cy="361950"/>
          </a:xfrm>
        </p:spPr>
        <p:txBody>
          <a:bodyPr/>
          <a:lstStyle/>
          <a:p>
            <a:r>
              <a:rPr lang="it-IT" sz="2800" dirty="0"/>
              <a:t>Ipotesi di auspicabili modifiche normative</a:t>
            </a:r>
          </a:p>
          <a:p>
            <a:endParaRPr lang="it-IT" sz="2800" dirty="0"/>
          </a:p>
        </p:txBody>
      </p:sp>
      <p:sp>
        <p:nvSpPr>
          <p:cNvPr id="2" name="TextBox 2">
            <a:extLst>
              <a:ext uri="{FF2B5EF4-FFF2-40B4-BE49-F238E27FC236}">
                <a16:creationId xmlns:a16="http://schemas.microsoft.com/office/drawing/2014/main" id="{5513C803-01B4-C543-B5B0-CA849D74588C}"/>
              </a:ext>
            </a:extLst>
          </p:cNvPr>
          <p:cNvSpPr txBox="1"/>
          <p:nvPr/>
        </p:nvSpPr>
        <p:spPr>
          <a:xfrm>
            <a:off x="380999" y="1290609"/>
            <a:ext cx="11333702" cy="4844796"/>
          </a:xfrm>
          <a:prstGeom prst="rect">
            <a:avLst/>
          </a:prstGeom>
          <a:noFill/>
        </p:spPr>
        <p:txBody>
          <a:bodyPr wrap="square" lIns="0" tIns="0" rIns="0" bIns="0" rtlCol="0">
            <a:noAutofit/>
          </a:bodyPr>
          <a:lstStyle/>
          <a:p>
            <a:pPr marL="342900" indent="-342900">
              <a:buFont typeface="Arial" panose="020B0604020202020204" pitchFamily="34" charset="0"/>
              <a:buChar char="•"/>
            </a:pPr>
            <a:r>
              <a:rPr lang="it-IT" sz="2000" b="1" dirty="0">
                <a:latin typeface="Neue Haas Grotesk Text Pro" panose="020B0504020202020204" pitchFamily="34" charset="0"/>
                <a:cs typeface="Times New Roman" pitchFamily="18" charset="0"/>
              </a:rPr>
              <a:t>Estensione dell’applicabilità del contenuto dell’art. 2349 del Codice civile anche alle S.r.l.</a:t>
            </a:r>
          </a:p>
          <a:p>
            <a:pPr marL="342900" indent="-342900" algn="just">
              <a:buFont typeface="Arial" panose="020B0604020202020204" pitchFamily="34" charset="0"/>
              <a:buChar char="•"/>
            </a:pPr>
            <a:r>
              <a:rPr lang="it-IT" altLang="it-IT" sz="2000" b="1" dirty="0">
                <a:latin typeface="Neue Haas Grotesk Text Pro" panose="020B0504020202020204" pitchFamily="34" charset="0"/>
                <a:cs typeface="Times New Roman" pitchFamily="18" charset="0"/>
              </a:rPr>
              <a:t>Estensione della deroga al divieto di acquisto di quote proprie, laddove qualora l’operazione sia compiuta in attuazione di piani di incentivazione che prevedano l’assegnazione di quote di partecipazione a dipendenti, anche alle S.r.l. non PMI</a:t>
            </a:r>
          </a:p>
          <a:p>
            <a:pPr marL="342900" indent="-342900" algn="just">
              <a:buFont typeface="Arial" panose="020B0604020202020204" pitchFamily="34" charset="0"/>
              <a:buChar char="•"/>
            </a:pPr>
            <a:r>
              <a:rPr lang="it-IT" altLang="it-IT" sz="2000" b="1" dirty="0">
                <a:latin typeface="Neue Haas Grotesk Text Pro" panose="020B0504020202020204" pitchFamily="34" charset="0"/>
                <a:cs typeface="Times New Roman" pitchFamily="18" charset="0"/>
              </a:rPr>
              <a:t>Estensione esplicita del rinvio operato dall’art. 2349 </a:t>
            </a:r>
            <a:r>
              <a:rPr lang="it-IT" sz="2000" b="1" dirty="0">
                <a:latin typeface="Neue Haas Grotesk Text Pro" panose="020B0504020202020204" pitchFamily="34" charset="0"/>
                <a:cs typeface="Times New Roman" pitchFamily="18" charset="0"/>
              </a:rPr>
              <a:t>del Codice civile, oltre che all’utile dell’esercizio, anche alle riserve di utili</a:t>
            </a:r>
            <a:endParaRPr lang="it-IT" altLang="it-IT" sz="2000" b="1" dirty="0">
              <a:latin typeface="Neue Haas Grotesk Text Pro" panose="020B0504020202020204" pitchFamily="34" charset="0"/>
              <a:cs typeface="Times New Roman" pitchFamily="18" charset="0"/>
            </a:endParaRPr>
          </a:p>
          <a:p>
            <a:pPr marL="342900" indent="-342900" algn="just">
              <a:buFont typeface="Arial" panose="020B0604020202020204" pitchFamily="34" charset="0"/>
              <a:buChar char="•"/>
            </a:pPr>
            <a:r>
              <a:rPr lang="it-IT" altLang="it-IT" sz="2000" b="1" dirty="0">
                <a:latin typeface="Neue Haas Grotesk Text Pro" panose="020B0504020202020204" pitchFamily="34" charset="0"/>
                <a:cs typeface="Times New Roman" pitchFamily="18" charset="0"/>
              </a:rPr>
              <a:t>Sostituzione dell’assegnazione alla «</a:t>
            </a:r>
            <a:r>
              <a:rPr lang="it-IT" altLang="it-IT" sz="2000" b="1" i="1" dirty="0">
                <a:latin typeface="Neue Haas Grotesk Text Pro" panose="020B0504020202020204" pitchFamily="34" charset="0"/>
                <a:cs typeface="Times New Roman" pitchFamily="18" charset="0"/>
              </a:rPr>
              <a:t>generalità dei dipendenti</a:t>
            </a:r>
            <a:r>
              <a:rPr lang="it-IT" altLang="it-IT" sz="2000" b="1" dirty="0">
                <a:latin typeface="Neue Haas Grotesk Text Pro" panose="020B0504020202020204" pitchFamily="34" charset="0"/>
                <a:cs typeface="Times New Roman" pitchFamily="18" charset="0"/>
              </a:rPr>
              <a:t>» quale condizione per la detassazione dell’assegnazione di azioni di cui all’art. 51, comma 2. lett. g), del TUIR con la condizione con l’assegnazione a «</a:t>
            </a:r>
            <a:r>
              <a:rPr lang="it-IT" altLang="it-IT" sz="2000" b="1" i="1" dirty="0">
                <a:latin typeface="Neue Haas Grotesk Text Pro" panose="020B0504020202020204" pitchFamily="34" charset="0"/>
                <a:cs typeface="Times New Roman" pitchFamily="18" charset="0"/>
              </a:rPr>
              <a:t>categorie di dipendenti</a:t>
            </a:r>
            <a:r>
              <a:rPr lang="it-IT" altLang="it-IT" sz="2000" b="1" dirty="0">
                <a:latin typeface="Neue Haas Grotesk Text Pro" panose="020B0504020202020204" pitchFamily="34" charset="0"/>
                <a:cs typeface="Times New Roman" pitchFamily="18" charset="0"/>
              </a:rPr>
              <a:t>» </a:t>
            </a:r>
            <a:r>
              <a:rPr lang="it-IT" altLang="it-IT" sz="2000" dirty="0">
                <a:latin typeface="Neue Haas Grotesk Text Pro" panose="020B0504020202020204" pitchFamily="34" charset="0"/>
                <a:cs typeface="Times New Roman" pitchFamily="18" charset="0"/>
              </a:rPr>
              <a:t>(si veda, in tal senso, la Risoluzione n.103/E2012)</a:t>
            </a:r>
            <a:endParaRPr lang="it-IT" altLang="it-IT" sz="2000" b="1" dirty="0">
              <a:latin typeface="Neue Haas Grotesk Text Pro" panose="020B0504020202020204" pitchFamily="34" charset="0"/>
              <a:cs typeface="Times New Roman" pitchFamily="18" charset="0"/>
            </a:endParaRPr>
          </a:p>
          <a:p>
            <a:pPr marL="342900" indent="-342900" algn="just">
              <a:buFont typeface="Arial" panose="020B0604020202020204" pitchFamily="34" charset="0"/>
              <a:buChar char="•"/>
            </a:pPr>
            <a:r>
              <a:rPr lang="it-IT" altLang="it-IT" sz="2000" b="1" dirty="0">
                <a:latin typeface="Neue Haas Grotesk Text Pro" panose="020B0504020202020204" pitchFamily="34" charset="0"/>
                <a:cs typeface="Times New Roman" pitchFamily="18" charset="0"/>
              </a:rPr>
              <a:t>Eliminazione, nell’ambito dell’art. 51, comma 2. lett. g), del TUIR della «decadenza» in caso di riacquisto da parte del datore di lavoro o della società emittente, anche nel medio/lungo termine, quantomeno in ipotesi di società non quotata</a:t>
            </a:r>
          </a:p>
          <a:p>
            <a:pPr marL="342900" indent="-342900" algn="just">
              <a:buFont typeface="Arial" panose="020B0604020202020204" pitchFamily="34" charset="0"/>
              <a:buChar char="•"/>
            </a:pPr>
            <a:r>
              <a:rPr lang="it-IT" altLang="it-IT" sz="2000" b="1" dirty="0">
                <a:latin typeface="Neue Haas Grotesk Text Pro" panose="020B0504020202020204" pitchFamily="34" charset="0"/>
                <a:cs typeface="Times New Roman" pitchFamily="18" charset="0"/>
              </a:rPr>
              <a:t>Adeguamento all’inflazione/incremento del  limite di cui all’art. 51, comma 2. lett. g), del TUIR</a:t>
            </a:r>
            <a:endParaRPr lang="it-IT" altLang="it-IT" sz="2000" dirty="0">
              <a:latin typeface="Neue Haas Grotesk Text Pro" panose="020B0504020202020204" pitchFamily="34" charset="0"/>
              <a:cs typeface="Times New Roman" panose="02020603050405020304" pitchFamily="18" charset="0"/>
            </a:endParaRPr>
          </a:p>
          <a:p>
            <a:pPr indent="-274320" algn="just">
              <a:spcAft>
                <a:spcPts val="900"/>
              </a:spcAft>
            </a:pPr>
            <a:endParaRPr lang="it-IT" altLang="it-IT" sz="20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1071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0A4481BE-3142-8F9F-1C15-3054F3ABAEBB}"/>
              </a:ext>
            </a:extLst>
          </p:cNvPr>
          <p:cNvSpPr>
            <a:spLocks noGrp="1"/>
          </p:cNvSpPr>
          <p:nvPr>
            <p:ph type="body" sz="quarter" idx="10"/>
          </p:nvPr>
        </p:nvSpPr>
        <p:spPr>
          <a:xfrm>
            <a:off x="5395595" y="2290277"/>
            <a:ext cx="5842000" cy="1840181"/>
          </a:xfrm>
        </p:spPr>
        <p:txBody>
          <a:bodyPr/>
          <a:lstStyle/>
          <a:p>
            <a:r>
              <a:rPr lang="it-IT" cap="small" dirty="0"/>
              <a:t>Emissione di azioni o strumenti finanziari a favore dei dipendenti</a:t>
            </a:r>
          </a:p>
        </p:txBody>
      </p:sp>
      <p:sp>
        <p:nvSpPr>
          <p:cNvPr id="3" name="Segnaposto testo 2">
            <a:extLst>
              <a:ext uri="{FF2B5EF4-FFF2-40B4-BE49-F238E27FC236}">
                <a16:creationId xmlns:a16="http://schemas.microsoft.com/office/drawing/2014/main" id="{758FA32E-45D2-2486-572E-5A1110896010}"/>
              </a:ext>
            </a:extLst>
          </p:cNvPr>
          <p:cNvSpPr>
            <a:spLocks noGrp="1"/>
          </p:cNvSpPr>
          <p:nvPr>
            <p:ph type="body" sz="quarter" idx="11"/>
          </p:nvPr>
        </p:nvSpPr>
        <p:spPr>
          <a:xfrm>
            <a:off x="5395595" y="3638811"/>
            <a:ext cx="5842000" cy="538797"/>
          </a:xfrm>
        </p:spPr>
        <p:txBody>
          <a:bodyPr/>
          <a:lstStyle/>
          <a:p>
            <a:r>
              <a:rPr lang="it-IT" dirty="0"/>
              <a:t>Profili civilistici (cenni) </a:t>
            </a:r>
          </a:p>
        </p:txBody>
      </p:sp>
    </p:spTree>
    <p:extLst>
      <p:ext uri="{BB962C8B-B14F-4D97-AF65-F5344CB8AC3E}">
        <p14:creationId xmlns:p14="http://schemas.microsoft.com/office/powerpoint/2010/main" val="4095251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C351E5F9-C92F-F8F5-3ADA-D94DC9F0C9ED}"/>
              </a:ext>
            </a:extLst>
          </p:cNvPr>
          <p:cNvSpPr>
            <a:spLocks noGrp="1"/>
          </p:cNvSpPr>
          <p:nvPr>
            <p:ph type="body" sz="quarter" idx="10"/>
          </p:nvPr>
        </p:nvSpPr>
        <p:spPr>
          <a:xfrm>
            <a:off x="380999" y="533400"/>
            <a:ext cx="9251515" cy="361950"/>
          </a:xfrm>
        </p:spPr>
        <p:txBody>
          <a:bodyPr/>
          <a:lstStyle/>
          <a:p>
            <a:r>
              <a:rPr lang="it-IT" sz="2800" dirty="0"/>
              <a:t>Azioni a favore dei prestatori di lavoro dipendente </a:t>
            </a:r>
          </a:p>
        </p:txBody>
      </p:sp>
      <p:sp>
        <p:nvSpPr>
          <p:cNvPr id="2" name="TextBox 2">
            <a:extLst>
              <a:ext uri="{FF2B5EF4-FFF2-40B4-BE49-F238E27FC236}">
                <a16:creationId xmlns:a16="http://schemas.microsoft.com/office/drawing/2014/main" id="{5513C803-01B4-C543-B5B0-CA849D74588C}"/>
              </a:ext>
            </a:extLst>
          </p:cNvPr>
          <p:cNvSpPr txBox="1"/>
          <p:nvPr/>
        </p:nvSpPr>
        <p:spPr>
          <a:xfrm>
            <a:off x="429149" y="1838974"/>
            <a:ext cx="11333702" cy="3180051"/>
          </a:xfrm>
          <a:prstGeom prst="rect">
            <a:avLst/>
          </a:prstGeom>
          <a:noFill/>
        </p:spPr>
        <p:txBody>
          <a:bodyPr wrap="square" lIns="0" tIns="0" rIns="0" bIns="0" rtlCol="0">
            <a:noAutofit/>
          </a:bodyPr>
          <a:lstStyle/>
          <a:p>
            <a:pPr algn="just"/>
            <a:r>
              <a:rPr lang="it-IT" sz="2400" b="1" dirty="0">
                <a:latin typeface="Neue Haas Grotesk Text Pro" panose="020B0504020202020204" pitchFamily="34" charset="0"/>
                <a:cs typeface="Times New Roman" pitchFamily="18" charset="0"/>
              </a:rPr>
              <a:t>Possono essere emesse, per un ammontare corrispondente agli utili destinati allo scopo, speciali categorie di azioni o strumenti finanziari (forniti di diritti patrimoniali o anche di diritti amministrativi) da assegnare ai dipendenti. </a:t>
            </a:r>
          </a:p>
          <a:p>
            <a:pPr indent="-274320" algn="just">
              <a:spcAft>
                <a:spcPts val="900"/>
              </a:spcAft>
            </a:pPr>
            <a:endParaRPr lang="it-IT" altLang="it-IT" sz="2400" dirty="0">
              <a:latin typeface="Neue Haas Grotesk Text Pro" panose="020B0504020202020204" pitchFamily="34" charset="0"/>
              <a:cs typeface="Times New Roman" panose="02020603050405020304" pitchFamily="18" charset="0"/>
            </a:endParaRPr>
          </a:p>
          <a:p>
            <a:pPr indent="-274320" algn="just">
              <a:spcAft>
                <a:spcPts val="900"/>
              </a:spcAft>
            </a:pPr>
            <a:r>
              <a:rPr lang="it-IT" altLang="it-IT" sz="2400" dirty="0">
                <a:latin typeface="Neue Haas Grotesk Text Pro" panose="020B0504020202020204" pitchFamily="34" charset="0"/>
                <a:cs typeface="Times New Roman" panose="02020603050405020304" pitchFamily="18" charset="0"/>
              </a:rPr>
              <a:t>Se, quindi, lo statuto sociale non lo prevedesse espressamente, occorrerebbe prima operare una modifica statutaria.</a:t>
            </a: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7302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C351E5F9-C92F-F8F5-3ADA-D94DC9F0C9ED}"/>
              </a:ext>
            </a:extLst>
          </p:cNvPr>
          <p:cNvSpPr>
            <a:spLocks noGrp="1"/>
          </p:cNvSpPr>
          <p:nvPr>
            <p:ph type="body" sz="quarter" idx="10"/>
          </p:nvPr>
        </p:nvSpPr>
        <p:spPr>
          <a:xfrm>
            <a:off x="380999" y="533400"/>
            <a:ext cx="11311525" cy="361950"/>
          </a:xfrm>
        </p:spPr>
        <p:txBody>
          <a:bodyPr/>
          <a:lstStyle/>
          <a:p>
            <a:r>
              <a:rPr lang="it-IT" sz="2800" dirty="0"/>
              <a:t>Principali adempimenti </a:t>
            </a:r>
          </a:p>
        </p:txBody>
      </p:sp>
      <p:sp>
        <p:nvSpPr>
          <p:cNvPr id="2" name="TextBox 2">
            <a:extLst>
              <a:ext uri="{FF2B5EF4-FFF2-40B4-BE49-F238E27FC236}">
                <a16:creationId xmlns:a16="http://schemas.microsoft.com/office/drawing/2014/main" id="{5513C803-01B4-C543-B5B0-CA849D74588C}"/>
              </a:ext>
            </a:extLst>
          </p:cNvPr>
          <p:cNvSpPr txBox="1"/>
          <p:nvPr/>
        </p:nvSpPr>
        <p:spPr>
          <a:xfrm>
            <a:off x="429149" y="1393165"/>
            <a:ext cx="11333702" cy="3180051"/>
          </a:xfrm>
          <a:prstGeom prst="rect">
            <a:avLst/>
          </a:prstGeom>
          <a:noFill/>
        </p:spPr>
        <p:txBody>
          <a:bodyPr wrap="square" lIns="0" tIns="0" rIns="0" bIns="0" rtlCol="0">
            <a:noAutofit/>
          </a:bodyPr>
          <a:lstStyle/>
          <a:p>
            <a:pPr algn="just">
              <a:spcAft>
                <a:spcPts val="900"/>
              </a:spcAft>
            </a:pPr>
            <a:r>
              <a:rPr lang="it-IT" altLang="it-IT" sz="2400" dirty="0">
                <a:latin typeface="Neue Haas Grotesk Text Pro" panose="020B0504020202020204" pitchFamily="34" charset="0"/>
                <a:cs typeface="Times New Roman" panose="02020603050405020304" pitchFamily="18" charset="0"/>
              </a:rPr>
              <a:t>Delibera dell’assemblea dei soci, riunita in sede straordinaria, per l’assegnazione di utili ai prestatori di lavoro dipendente della società o di società controllate, perfezionata mediante conversione delle corrispondenti riserve in azioni «speciali», da assegnare individualmente ai prestatori di lavoro.</a:t>
            </a:r>
          </a:p>
          <a:p>
            <a:pPr algn="just">
              <a:spcAft>
                <a:spcPts val="900"/>
              </a:spcAft>
            </a:pPr>
            <a:r>
              <a:rPr lang="it-IT" altLang="it-IT" sz="2400" dirty="0">
                <a:latin typeface="Neue Haas Grotesk Text Pro" panose="020B0504020202020204" pitchFamily="34" charset="0"/>
                <a:cs typeface="Times New Roman" panose="02020603050405020304" pitchFamily="18" charset="0"/>
              </a:rPr>
              <a:t>Su tale aumento di capitale sociale è possibile escludere il diritto di opzione altrimenti spettante agli altri soci (</a:t>
            </a:r>
            <a:r>
              <a:rPr lang="it-IT" sz="2400" dirty="0">
                <a:latin typeface="Neue Haas Grotesk Text Pro" panose="020B0504020202020204" pitchFamily="34" charset="0"/>
                <a:cs typeface="Times New Roman" panose="02020603050405020304" pitchFamily="18" charset="0"/>
              </a:rPr>
              <a:t>art. 2441, comma 8, del Codice civile</a:t>
            </a:r>
            <a:r>
              <a:rPr lang="it-IT" altLang="it-IT" sz="2400" dirty="0">
                <a:latin typeface="Neue Haas Grotesk Text Pro" panose="020B0504020202020204" pitchFamily="34" charset="0"/>
                <a:cs typeface="Times New Roman" panose="02020603050405020304" pitchFamily="18" charset="0"/>
              </a:rPr>
              <a:t>).</a:t>
            </a:r>
          </a:p>
          <a:p>
            <a:pPr algn="just">
              <a:spcAft>
                <a:spcPts val="900"/>
              </a:spcAft>
            </a:pPr>
            <a:r>
              <a:rPr lang="it-IT" altLang="it-IT" sz="2400" dirty="0">
                <a:latin typeface="Neue Haas Grotesk Text Pro" panose="020B0504020202020204" pitchFamily="34" charset="0"/>
                <a:cs typeface="Times New Roman" panose="02020603050405020304" pitchFamily="18" charset="0"/>
              </a:rPr>
              <a:t>L’assemblea straordinaria </a:t>
            </a:r>
            <a:r>
              <a:rPr lang="it-IT" altLang="it-IT" sz="2400" dirty="0">
                <a:latin typeface="Neue Haas Grotesk Text Pro" panose="020B0504020202020204" pitchFamily="34" charset="0"/>
                <a:cs typeface="Times New Roman" panose="02020603050405020304" pitchFamily="18" charset="0"/>
                <a:sym typeface="Wingdings" panose="05000000000000000000" pitchFamily="2" charset="2"/>
              </a:rPr>
              <a:t>delibera, salvo diverso quorum previsto statutariamente, con il voto favorevole di tanti soci che rappresentino più della metà del capitale sociale (art. 2368, comma 2, del Codice civile).</a:t>
            </a:r>
          </a:p>
          <a:p>
            <a:pPr algn="just">
              <a:spcAft>
                <a:spcPts val="900"/>
              </a:spcAft>
            </a:pPr>
            <a:r>
              <a:rPr lang="it-IT" altLang="it-IT" sz="2400" dirty="0">
                <a:latin typeface="Neue Haas Grotesk Text Pro" panose="020B0504020202020204" pitchFamily="34" charset="0"/>
                <a:cs typeface="Times New Roman" panose="02020603050405020304" pitchFamily="18" charset="0"/>
                <a:sym typeface="Wingdings" panose="05000000000000000000" pitchFamily="2" charset="2"/>
              </a:rPr>
              <a:t>Il verbale dell’assemblea deve essere redatto da un notaio (art. 2375, comma 2, del Codice civile).</a:t>
            </a: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0488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C351E5F9-C92F-F8F5-3ADA-D94DC9F0C9ED}"/>
              </a:ext>
            </a:extLst>
          </p:cNvPr>
          <p:cNvSpPr>
            <a:spLocks noGrp="1"/>
          </p:cNvSpPr>
          <p:nvPr>
            <p:ph type="body" sz="quarter" idx="10"/>
          </p:nvPr>
        </p:nvSpPr>
        <p:spPr>
          <a:xfrm>
            <a:off x="380999" y="533400"/>
            <a:ext cx="11311525" cy="361950"/>
          </a:xfrm>
        </p:spPr>
        <p:txBody>
          <a:bodyPr/>
          <a:lstStyle/>
          <a:p>
            <a:r>
              <a:rPr lang="it-IT" sz="2800" dirty="0"/>
              <a:t>Azioni e strumenti finanziari a favore dei prestatori di lavoro</a:t>
            </a:r>
          </a:p>
        </p:txBody>
      </p:sp>
      <p:sp>
        <p:nvSpPr>
          <p:cNvPr id="2" name="TextBox 2">
            <a:extLst>
              <a:ext uri="{FF2B5EF4-FFF2-40B4-BE49-F238E27FC236}">
                <a16:creationId xmlns:a16="http://schemas.microsoft.com/office/drawing/2014/main" id="{5513C803-01B4-C543-B5B0-CA849D74588C}"/>
              </a:ext>
            </a:extLst>
          </p:cNvPr>
          <p:cNvSpPr txBox="1"/>
          <p:nvPr/>
        </p:nvSpPr>
        <p:spPr>
          <a:xfrm>
            <a:off x="429149" y="1731368"/>
            <a:ext cx="11333702" cy="3180051"/>
          </a:xfrm>
          <a:prstGeom prst="rect">
            <a:avLst/>
          </a:prstGeom>
          <a:noFill/>
        </p:spPr>
        <p:txBody>
          <a:bodyPr wrap="square" lIns="0" tIns="0" rIns="0" bIns="0" rtlCol="0">
            <a:noAutofit/>
          </a:bodyPr>
          <a:lstStyle/>
          <a:p>
            <a:r>
              <a:rPr lang="it-IT" sz="2400" b="1" dirty="0">
                <a:latin typeface="Neue Haas Grotesk Text Pro" panose="020B0504020202020204" pitchFamily="34" charset="0"/>
                <a:cs typeface="Times New Roman" pitchFamily="18" charset="0"/>
              </a:rPr>
              <a:t>Art. 2441, comma 8, del Codice civile</a:t>
            </a:r>
          </a:p>
          <a:p>
            <a:endParaRPr lang="it-IT" sz="2400" b="1" dirty="0">
              <a:latin typeface="Neue Haas Grotesk Text Pro" panose="020B0504020202020204" pitchFamily="34" charset="0"/>
              <a:cs typeface="Times New Roman" pitchFamily="18" charset="0"/>
            </a:endParaRPr>
          </a:p>
          <a:p>
            <a:pPr indent="-274320" algn="just">
              <a:spcAft>
                <a:spcPts val="900"/>
              </a:spcAft>
            </a:pPr>
            <a:r>
              <a:rPr lang="it-IT" altLang="it-IT" sz="2400" dirty="0">
                <a:latin typeface="Neue Haas Grotesk Text Pro" panose="020B0504020202020204" pitchFamily="34" charset="0"/>
                <a:cs typeface="Times New Roman" panose="02020603050405020304" pitchFamily="18" charset="0"/>
              </a:rPr>
              <a:t>“</a:t>
            </a:r>
            <a:r>
              <a:rPr lang="it-IT" altLang="it-IT" sz="2400" i="1" dirty="0">
                <a:latin typeface="Neue Haas Grotesk Text Pro" panose="020B0504020202020204" pitchFamily="34" charset="0"/>
                <a:cs typeface="Times New Roman" panose="02020603050405020304" pitchFamily="18" charset="0"/>
              </a:rPr>
              <a:t>Con deliberazione dell’assemblea presa con la maggioranza richiesta per le assemblee straordinarie può essere escluso il diritto di opzione per le azioni di nuova emissione, se queste sono offerte in sottoscrizione ai dipendenti della società o di società che la controllano o che sono da essa controllate</a:t>
            </a:r>
            <a:r>
              <a:rPr lang="it-IT" altLang="it-IT" sz="2400" dirty="0">
                <a:latin typeface="Neue Haas Grotesk Text Pro" panose="020B0504020202020204" pitchFamily="34" charset="0"/>
                <a:cs typeface="Times New Roman" panose="02020603050405020304" pitchFamily="18" charset="0"/>
              </a:rPr>
              <a:t>”.</a:t>
            </a: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9533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C351E5F9-C92F-F8F5-3ADA-D94DC9F0C9ED}"/>
              </a:ext>
            </a:extLst>
          </p:cNvPr>
          <p:cNvSpPr>
            <a:spLocks noGrp="1"/>
          </p:cNvSpPr>
          <p:nvPr>
            <p:ph type="body" sz="quarter" idx="10"/>
          </p:nvPr>
        </p:nvSpPr>
        <p:spPr>
          <a:xfrm>
            <a:off x="380999" y="533400"/>
            <a:ext cx="11311525" cy="361950"/>
          </a:xfrm>
        </p:spPr>
        <p:txBody>
          <a:bodyPr/>
          <a:lstStyle/>
          <a:p>
            <a:r>
              <a:rPr lang="it-IT" sz="2800" dirty="0"/>
              <a:t>La norma speciale per le cd. «S.r.l. PMI»</a:t>
            </a:r>
          </a:p>
        </p:txBody>
      </p:sp>
      <p:sp>
        <p:nvSpPr>
          <p:cNvPr id="2" name="TextBox 2">
            <a:extLst>
              <a:ext uri="{FF2B5EF4-FFF2-40B4-BE49-F238E27FC236}">
                <a16:creationId xmlns:a16="http://schemas.microsoft.com/office/drawing/2014/main" id="{5513C803-01B4-C543-B5B0-CA849D74588C}"/>
              </a:ext>
            </a:extLst>
          </p:cNvPr>
          <p:cNvSpPr txBox="1"/>
          <p:nvPr/>
        </p:nvSpPr>
        <p:spPr>
          <a:xfrm>
            <a:off x="380999" y="1656213"/>
            <a:ext cx="11333702" cy="4844796"/>
          </a:xfrm>
          <a:prstGeom prst="rect">
            <a:avLst/>
          </a:prstGeom>
          <a:noFill/>
        </p:spPr>
        <p:txBody>
          <a:bodyPr wrap="square" lIns="0" tIns="0" rIns="0" bIns="0" rtlCol="0">
            <a:noAutofit/>
          </a:bodyPr>
          <a:lstStyle/>
          <a:p>
            <a:pPr algn="just"/>
            <a:r>
              <a:rPr lang="it-IT" sz="2000" b="1" dirty="0">
                <a:latin typeface="Neue Haas Grotesk Text Pro" panose="020B0504020202020204" pitchFamily="34" charset="0"/>
                <a:cs typeface="Times New Roman" pitchFamily="18" charset="0"/>
              </a:rPr>
              <a:t>Le cd. «S.r.l. PMI», in attuazione di piani di incentivazione che prevedano l’assegnazione di quote di partecipazione a dipendenti, possono acquistare quote proprie. </a:t>
            </a:r>
          </a:p>
          <a:p>
            <a:pPr algn="just"/>
            <a:r>
              <a:rPr lang="it-IT" sz="2000" b="1" dirty="0">
                <a:latin typeface="Neue Haas Grotesk Text Pro" panose="020B0504020202020204" pitchFamily="34" charset="0"/>
                <a:cs typeface="Times New Roman" pitchFamily="18" charset="0"/>
              </a:rPr>
              <a:t>Questa possibilità è, tuttavia, attualmente esclusa per le S.r.l. non PMI.</a:t>
            </a:r>
          </a:p>
          <a:p>
            <a:pPr marL="0" marR="0" lvl="0" indent="-274320" algn="just" defTabSz="457200" rtl="0" eaLnBrk="1" fontAlgn="auto" latinLnBrk="0" hangingPunct="1">
              <a:lnSpc>
                <a:spcPct val="100000"/>
              </a:lnSpc>
              <a:spcBef>
                <a:spcPts val="0"/>
              </a:spcBef>
              <a:spcAft>
                <a:spcPts val="900"/>
              </a:spcAft>
              <a:buClrTx/>
              <a:buSzTx/>
              <a:buFontTx/>
              <a:buNone/>
              <a:tabLst/>
              <a:defRPr/>
            </a:pPr>
            <a:endParaRPr kumimoji="0" lang="it-IT" altLang="it-IT" sz="2000" b="0" i="0" u="none" strike="noStrike" kern="1200" cap="none" spc="0" normalizeH="0" baseline="0" noProof="0" dirty="0">
              <a:ln>
                <a:noFill/>
              </a:ln>
              <a:solidFill>
                <a:prstClr val="black"/>
              </a:solidFill>
              <a:effectLst/>
              <a:uLnTx/>
              <a:uFillTx/>
              <a:latin typeface="Neue Haas Grotesk Text Pro" panose="020B0504020202020204" pitchFamily="34" charset="0"/>
              <a:cs typeface="Times New Roman" panose="02020603050405020304" pitchFamily="18" charset="0"/>
            </a:endParaRPr>
          </a:p>
          <a:p>
            <a:pPr marL="0" marR="0" lvl="0" indent="-274320" algn="just" defTabSz="457200" rtl="0" eaLnBrk="1" fontAlgn="auto" latinLnBrk="0" hangingPunct="1">
              <a:lnSpc>
                <a:spcPct val="100000"/>
              </a:lnSpc>
              <a:spcBef>
                <a:spcPts val="0"/>
              </a:spcBef>
              <a:spcAft>
                <a:spcPts val="900"/>
              </a:spcAft>
              <a:buClrTx/>
              <a:buSzTx/>
              <a:buFontTx/>
              <a:buNone/>
              <a:tabLst/>
              <a:defRPr/>
            </a:pPr>
            <a:r>
              <a:rPr kumimoji="0" lang="it-IT" altLang="it-IT" sz="2000" b="0" i="0" u="none" strike="noStrike" kern="1200" cap="none" spc="0" normalizeH="0" baseline="0" noProof="0" dirty="0">
                <a:ln>
                  <a:noFill/>
                </a:ln>
                <a:solidFill>
                  <a:prstClr val="black"/>
                </a:solidFill>
                <a:effectLst/>
                <a:uLnTx/>
                <a:uFillTx/>
                <a:latin typeface="Neue Haas Grotesk Text Pro" panose="020B0504020202020204" pitchFamily="34" charset="0"/>
                <a:cs typeface="Times New Roman" panose="02020603050405020304" pitchFamily="18" charset="0"/>
              </a:rPr>
              <a:t>Inoltre, diversamente da quanto accade per l’assegnazione di azioni, tale deroga «speciale» per le </a:t>
            </a:r>
            <a:r>
              <a:rPr kumimoji="0" lang="it-IT" sz="2000" b="0" i="0" u="none" strike="noStrike" kern="1200" cap="none" spc="0" normalizeH="0" baseline="0" noProof="0" dirty="0">
                <a:ln>
                  <a:noFill/>
                </a:ln>
                <a:solidFill>
                  <a:prstClr val="black"/>
                </a:solidFill>
                <a:effectLst/>
                <a:uLnTx/>
                <a:uFillTx/>
                <a:latin typeface="Neue Haas Grotesk Text Pro" panose="020B0504020202020204" pitchFamily="34" charset="0"/>
                <a:cs typeface="Times New Roman" panose="02020603050405020304" pitchFamily="18" charset="0"/>
              </a:rPr>
              <a:t>cd. «S.r.l. PMI» non trova attualmente una corrispondente disciplina agevolativa ai fini fiscali.</a:t>
            </a:r>
          </a:p>
          <a:p>
            <a:pPr indent="-274320" algn="just">
              <a:spcAft>
                <a:spcPts val="900"/>
              </a:spcAft>
            </a:pPr>
            <a:endParaRPr lang="it-IT" altLang="it-IT" sz="1050" dirty="0">
              <a:latin typeface="Neue Haas Grotesk Text Pro" panose="020B0504020202020204" pitchFamily="34" charset="0"/>
              <a:cs typeface="Times New Roman" panose="02020603050405020304" pitchFamily="18" charset="0"/>
            </a:endParaRPr>
          </a:p>
          <a:p>
            <a:pPr indent="-274320" algn="just">
              <a:spcAft>
                <a:spcPts val="900"/>
              </a:spcAft>
            </a:pPr>
            <a:r>
              <a:rPr lang="it-IT" sz="2000" b="1" dirty="0">
                <a:latin typeface="Neue Haas Grotesk Text Pro" panose="020B0504020202020204" pitchFamily="34" charset="0"/>
                <a:cs typeface="Times New Roman" panose="02020603050405020304" pitchFamily="18" charset="0"/>
              </a:rPr>
              <a:t>«S.r.l. PMI»</a:t>
            </a:r>
            <a:r>
              <a:rPr lang="it-IT" altLang="it-IT" sz="2000" b="1" dirty="0">
                <a:latin typeface="Neue Haas Grotesk Text Pro" panose="020B0504020202020204" pitchFamily="34" charset="0"/>
                <a:cs typeface="Times New Roman" panose="02020603050405020304" pitchFamily="18" charset="0"/>
              </a:rPr>
              <a:t>:</a:t>
            </a:r>
          </a:p>
          <a:p>
            <a:pPr marL="68580" indent="-342900" algn="just">
              <a:spcAft>
                <a:spcPts val="900"/>
              </a:spcAft>
              <a:buFont typeface="Wingdings" panose="05000000000000000000" pitchFamily="2" charset="2"/>
              <a:buChar char="à"/>
            </a:pPr>
            <a:r>
              <a:rPr lang="it-IT" altLang="it-IT" sz="2000" dirty="0">
                <a:latin typeface="Neue Haas Grotesk Text Pro" panose="020B0504020202020204" pitchFamily="34" charset="0"/>
                <a:cs typeface="Times New Roman" panose="02020603050405020304" pitchFamily="18" charset="0"/>
                <a:sym typeface="Wingdings" panose="05000000000000000000" pitchFamily="2" charset="2"/>
              </a:rPr>
              <a:t>occupano meno di 250 persone;</a:t>
            </a:r>
          </a:p>
          <a:p>
            <a:pPr marL="68580" indent="-342900" algn="just">
              <a:spcAft>
                <a:spcPts val="900"/>
              </a:spcAft>
              <a:buFont typeface="Wingdings" panose="05000000000000000000" pitchFamily="2" charset="2"/>
              <a:buChar char="à"/>
            </a:pPr>
            <a:r>
              <a:rPr lang="it-IT" altLang="it-IT" sz="2000" dirty="0">
                <a:latin typeface="Neue Haas Grotesk Text Pro" panose="020B0504020202020204" pitchFamily="34" charset="0"/>
                <a:cs typeface="Times New Roman" panose="02020603050405020304" pitchFamily="18" charset="0"/>
                <a:sym typeface="Wingdings" panose="05000000000000000000" pitchFamily="2" charset="2"/>
              </a:rPr>
              <a:t>fatturato annuo non superiore a 50 milioni di euro oppure </a:t>
            </a:r>
            <a:r>
              <a:rPr lang="it-IT" altLang="it-IT" sz="2000" dirty="0">
                <a:latin typeface="Neue Haas Grotesk Text Pro" panose="020B0504020202020204" pitchFamily="34" charset="0"/>
                <a:cs typeface="Times New Roman" panose="02020603050405020304" pitchFamily="18" charset="0"/>
              </a:rPr>
              <a:t>totale di bilancio annuo non eccedente 43 milioni di euro.</a:t>
            </a: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9873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3CD2C817-34AD-2A9A-F880-6D46328EBE61}"/>
              </a:ext>
            </a:extLst>
          </p:cNvPr>
          <p:cNvSpPr>
            <a:spLocks noGrp="1"/>
          </p:cNvSpPr>
          <p:nvPr>
            <p:ph type="body" sz="quarter" idx="10"/>
          </p:nvPr>
        </p:nvSpPr>
        <p:spPr>
          <a:xfrm>
            <a:off x="356235" y="2464319"/>
            <a:ext cx="5842000" cy="538797"/>
          </a:xfrm>
        </p:spPr>
        <p:txBody>
          <a:bodyPr/>
          <a:lstStyle/>
          <a:p>
            <a:r>
              <a:rPr lang="it-IT" cap="small" dirty="0"/>
              <a:t>Emissione di azioni o strumenti finanziari a favore dei dipendenti</a:t>
            </a:r>
          </a:p>
        </p:txBody>
      </p:sp>
      <p:sp>
        <p:nvSpPr>
          <p:cNvPr id="5" name="Segnaposto testo 4">
            <a:extLst>
              <a:ext uri="{FF2B5EF4-FFF2-40B4-BE49-F238E27FC236}">
                <a16:creationId xmlns:a16="http://schemas.microsoft.com/office/drawing/2014/main" id="{1937293A-AAF2-E112-F2AD-31B8A5738D50}"/>
              </a:ext>
            </a:extLst>
          </p:cNvPr>
          <p:cNvSpPr>
            <a:spLocks noGrp="1"/>
          </p:cNvSpPr>
          <p:nvPr>
            <p:ph type="body" sz="quarter" idx="11"/>
          </p:nvPr>
        </p:nvSpPr>
        <p:spPr>
          <a:xfrm>
            <a:off x="356235" y="3729624"/>
            <a:ext cx="5842000" cy="538797"/>
          </a:xfrm>
        </p:spPr>
        <p:txBody>
          <a:bodyPr/>
          <a:lstStyle/>
          <a:p>
            <a:r>
              <a:rPr lang="it-IT" dirty="0"/>
              <a:t>Trattamento fiscale</a:t>
            </a:r>
          </a:p>
        </p:txBody>
      </p:sp>
    </p:spTree>
    <p:extLst>
      <p:ext uri="{BB962C8B-B14F-4D97-AF65-F5344CB8AC3E}">
        <p14:creationId xmlns:p14="http://schemas.microsoft.com/office/powerpoint/2010/main" val="22775208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C351E5F9-C92F-F8F5-3ADA-D94DC9F0C9ED}"/>
              </a:ext>
            </a:extLst>
          </p:cNvPr>
          <p:cNvSpPr>
            <a:spLocks noGrp="1"/>
          </p:cNvSpPr>
          <p:nvPr>
            <p:ph type="body" sz="quarter" idx="10"/>
          </p:nvPr>
        </p:nvSpPr>
        <p:spPr>
          <a:xfrm>
            <a:off x="380999" y="533400"/>
            <a:ext cx="11311525" cy="361950"/>
          </a:xfrm>
        </p:spPr>
        <p:txBody>
          <a:bodyPr/>
          <a:lstStyle/>
          <a:p>
            <a:r>
              <a:rPr lang="it-IT" sz="2800" dirty="0"/>
              <a:t>Principio di onnicomprensività e relative deroghe</a:t>
            </a:r>
          </a:p>
        </p:txBody>
      </p:sp>
      <p:sp>
        <p:nvSpPr>
          <p:cNvPr id="2" name="TextBox 2">
            <a:extLst>
              <a:ext uri="{FF2B5EF4-FFF2-40B4-BE49-F238E27FC236}">
                <a16:creationId xmlns:a16="http://schemas.microsoft.com/office/drawing/2014/main" id="{5513C803-01B4-C543-B5B0-CA849D74588C}"/>
              </a:ext>
            </a:extLst>
          </p:cNvPr>
          <p:cNvSpPr txBox="1"/>
          <p:nvPr/>
        </p:nvSpPr>
        <p:spPr>
          <a:xfrm>
            <a:off x="380999" y="1479804"/>
            <a:ext cx="11333702" cy="4844796"/>
          </a:xfrm>
          <a:prstGeom prst="rect">
            <a:avLst/>
          </a:prstGeom>
          <a:noFill/>
        </p:spPr>
        <p:txBody>
          <a:bodyPr wrap="square" lIns="0" tIns="0" rIns="0" bIns="0" rtlCol="0">
            <a:noAutofit/>
          </a:bodyPr>
          <a:lstStyle/>
          <a:p>
            <a:pPr algn="just"/>
            <a:r>
              <a:rPr lang="it-IT" sz="2000" dirty="0">
                <a:latin typeface="Neue Haas Grotesk Text Pro" panose="020B0504020202020204" pitchFamily="34" charset="0"/>
                <a:cs typeface="Times New Roman" pitchFamily="18" charset="0"/>
              </a:rPr>
              <a:t>Nell’ambito del reddito da lavoro dipendente vige il cd. «principio di onnicomprensività», cosicché tutte le somme e i valori in genere, anche in natura, ove percepiti in relazione al rapporto di lavoro, costituiscono reddito di lavoro dipendente. In linea generale, quindi, sono ricomprese in tale ambito anche eventuali azioni, quote o strumenti finanziari assegnati gratuitamente o a prezzo «agevolato» ai dipendenti.</a:t>
            </a:r>
          </a:p>
          <a:p>
            <a:pPr algn="just"/>
            <a:endParaRPr lang="it-IT" sz="2000" dirty="0">
              <a:latin typeface="Neue Haas Grotesk Text Pro" panose="020B0504020202020204" pitchFamily="34" charset="0"/>
              <a:cs typeface="Times New Roman" pitchFamily="18" charset="0"/>
            </a:endParaRPr>
          </a:p>
          <a:p>
            <a:pPr algn="just"/>
            <a:r>
              <a:rPr lang="it-IT" sz="2000" dirty="0">
                <a:latin typeface="Neue Haas Grotesk Text Pro" panose="020B0504020202020204" pitchFamily="34" charset="0"/>
                <a:cs typeface="Times New Roman" pitchFamily="18" charset="0"/>
              </a:rPr>
              <a:t>Possibili deroghe «condizionate»: </a:t>
            </a:r>
          </a:p>
          <a:p>
            <a:pPr marL="342900" indent="-342900" algn="just">
              <a:buFont typeface="Arial" panose="020B0604020202020204" pitchFamily="34" charset="0"/>
              <a:buChar char="•"/>
            </a:pPr>
            <a:r>
              <a:rPr lang="it-IT" sz="2000" dirty="0">
                <a:latin typeface="Neue Haas Grotesk Text Pro" panose="020B0504020202020204" pitchFamily="34" charset="0"/>
                <a:cs typeface="Times New Roman" pitchFamily="18" charset="0"/>
                <a:sym typeface="Wingdings" panose="05000000000000000000" pitchFamily="2" charset="2"/>
              </a:rPr>
              <a:t>assegnazione di azioni alla generalità dei dipendenti per un importo non superiore a euro 2.065,83 l’anno  </a:t>
            </a:r>
            <a:r>
              <a:rPr lang="it-IT" sz="2000" i="1" dirty="0">
                <a:latin typeface="Neue Haas Grotesk Text Pro" panose="020B0504020202020204" pitchFamily="34" charset="0"/>
                <a:cs typeface="Times New Roman" pitchFamily="18" charset="0"/>
                <a:sym typeface="Wingdings" panose="05000000000000000000" pitchFamily="2" charset="2"/>
              </a:rPr>
              <a:t>fringe benefit </a:t>
            </a:r>
            <a:r>
              <a:rPr lang="it-IT" sz="2000" dirty="0">
                <a:latin typeface="Neue Haas Grotesk Text Pro" panose="020B0504020202020204" pitchFamily="34" charset="0"/>
                <a:cs typeface="Times New Roman" pitchFamily="18" charset="0"/>
                <a:sym typeface="Wingdings" panose="05000000000000000000" pitchFamily="2" charset="2"/>
              </a:rPr>
              <a:t>detassato, ma difficilmente «monetizzabile», anche nel medio/lungo termine, quantomeno ove non si tratti di azioni non quotate in mercati regolamentati;</a:t>
            </a:r>
          </a:p>
          <a:p>
            <a:pPr marL="342900" indent="-342900" algn="just">
              <a:buFont typeface="Arial" panose="020B0604020202020204" pitchFamily="34" charset="0"/>
              <a:buChar char="•"/>
            </a:pPr>
            <a:r>
              <a:rPr lang="it-IT" sz="2000" dirty="0">
                <a:latin typeface="Neue Haas Grotesk Text Pro" panose="020B0504020202020204" pitchFamily="34" charset="0"/>
                <a:cs typeface="Times New Roman" pitchFamily="18" charset="0"/>
                <a:sym typeface="Wingdings" panose="05000000000000000000" pitchFamily="2" charset="2"/>
              </a:rPr>
              <a:t>conversione del cd. «premio di risultato» in azioni</a:t>
            </a:r>
            <a:r>
              <a:rPr lang="it-IT" sz="2000" b="1" dirty="0">
                <a:latin typeface="Neue Haas Grotesk Text Pro" panose="020B0504020202020204" pitchFamily="34" charset="0"/>
                <a:cs typeface="Times New Roman" pitchFamily="18" charset="0"/>
                <a:sym typeface="Wingdings" panose="05000000000000000000" pitchFamily="2" charset="2"/>
              </a:rPr>
              <a:t> </a:t>
            </a:r>
            <a:r>
              <a:rPr lang="it-IT" sz="2000" dirty="0">
                <a:latin typeface="Neue Haas Grotesk Text Pro" panose="020B0504020202020204" pitchFamily="34" charset="0"/>
                <a:cs typeface="Times New Roman" pitchFamily="18" charset="0"/>
                <a:sym typeface="Wingdings" panose="05000000000000000000" pitchFamily="2" charset="2"/>
              </a:rPr>
              <a:t>per un importo non superiore a euro 3.000 l’anno, oltre alla soglia ordinaria di euro 2.065,83 l’anno di cui sopra, con successivi minori vincoli alla relativa circolazione / monetizzazione.</a:t>
            </a:r>
            <a:endParaRPr lang="it-IT" sz="2000" b="1" dirty="0">
              <a:latin typeface="Neue Haas Grotesk Text Pro" panose="020B0504020202020204" pitchFamily="34" charset="0"/>
              <a:cs typeface="Times New Roman" pitchFamily="18" charset="0"/>
            </a:endParaRPr>
          </a:p>
          <a:p>
            <a:pPr indent="-274320" algn="just">
              <a:spcAft>
                <a:spcPts val="900"/>
              </a:spcAft>
            </a:pPr>
            <a:endParaRPr lang="it-IT" altLang="it-IT" sz="20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4496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C351E5F9-C92F-F8F5-3ADA-D94DC9F0C9ED}"/>
              </a:ext>
            </a:extLst>
          </p:cNvPr>
          <p:cNvSpPr>
            <a:spLocks noGrp="1"/>
          </p:cNvSpPr>
          <p:nvPr>
            <p:ph type="body" sz="quarter" idx="10"/>
          </p:nvPr>
        </p:nvSpPr>
        <p:spPr>
          <a:xfrm>
            <a:off x="380999" y="371866"/>
            <a:ext cx="11531253" cy="361950"/>
          </a:xfrm>
        </p:spPr>
        <p:txBody>
          <a:bodyPr/>
          <a:lstStyle/>
          <a:p>
            <a:r>
              <a:rPr lang="it-IT" sz="2800" dirty="0"/>
              <a:t>Assegnazione di azioni alla generalità dei dipendenti </a:t>
            </a:r>
          </a:p>
          <a:p>
            <a:endParaRPr lang="it-IT" sz="2800" dirty="0"/>
          </a:p>
        </p:txBody>
      </p:sp>
      <p:sp>
        <p:nvSpPr>
          <p:cNvPr id="2" name="TextBox 2">
            <a:extLst>
              <a:ext uri="{FF2B5EF4-FFF2-40B4-BE49-F238E27FC236}">
                <a16:creationId xmlns:a16="http://schemas.microsoft.com/office/drawing/2014/main" id="{5513C803-01B4-C543-B5B0-CA849D74588C}"/>
              </a:ext>
            </a:extLst>
          </p:cNvPr>
          <p:cNvSpPr txBox="1"/>
          <p:nvPr/>
        </p:nvSpPr>
        <p:spPr>
          <a:xfrm>
            <a:off x="380999" y="1641338"/>
            <a:ext cx="11333702" cy="4844796"/>
          </a:xfrm>
          <a:prstGeom prst="rect">
            <a:avLst/>
          </a:prstGeom>
          <a:noFill/>
        </p:spPr>
        <p:txBody>
          <a:bodyPr wrap="square" lIns="0" tIns="0" rIns="0" bIns="0" rtlCol="0">
            <a:noAutofit/>
          </a:bodyPr>
          <a:lstStyle/>
          <a:p>
            <a:pPr marL="68580" indent="-342900" algn="just">
              <a:spcAft>
                <a:spcPts val="900"/>
              </a:spcAft>
              <a:buFont typeface="Arial" panose="020B0604020202020204" pitchFamily="34" charset="0"/>
              <a:buChar char="•"/>
            </a:pPr>
            <a:r>
              <a:rPr lang="it-IT" altLang="it-IT" sz="2000" i="1" dirty="0">
                <a:latin typeface="Neue Haas Grotesk Text Pro" panose="020B0504020202020204" pitchFamily="34" charset="0"/>
                <a:cs typeface="Times New Roman" panose="02020603050405020304" pitchFamily="18" charset="0"/>
              </a:rPr>
              <a:t>Fringe benefit </a:t>
            </a:r>
            <a:r>
              <a:rPr lang="it-IT" altLang="it-IT" sz="2000" dirty="0">
                <a:latin typeface="Neue Haas Grotesk Text Pro" panose="020B0504020202020204" pitchFamily="34" charset="0"/>
                <a:cs typeface="Times New Roman" panose="02020603050405020304" pitchFamily="18" charset="0"/>
              </a:rPr>
              <a:t>detassato sino alla soglia di legge</a:t>
            </a:r>
          </a:p>
          <a:p>
            <a:pPr marL="68580" indent="-342900" algn="just">
              <a:spcAft>
                <a:spcPts val="900"/>
              </a:spcAft>
              <a:buFont typeface="Arial" panose="020B0604020202020204" pitchFamily="34" charset="0"/>
              <a:buChar char="•"/>
            </a:pPr>
            <a:r>
              <a:rPr lang="it-IT" altLang="it-IT" sz="2000" dirty="0">
                <a:latin typeface="Neue Haas Grotesk Text Pro" panose="020B0504020202020204" pitchFamily="34" charset="0"/>
                <a:cs typeface="Times New Roman" panose="02020603050405020304" pitchFamily="18" charset="0"/>
              </a:rPr>
              <a:t>Limite di euro 2.065,83 l’anno </a:t>
            </a:r>
          </a:p>
          <a:p>
            <a:pPr marL="68580" indent="-342900" algn="just">
              <a:spcAft>
                <a:spcPts val="900"/>
              </a:spcAft>
              <a:buFont typeface="Arial" panose="020B0604020202020204" pitchFamily="34" charset="0"/>
              <a:buChar char="•"/>
            </a:pPr>
            <a:r>
              <a:rPr lang="it-IT" altLang="it-IT" sz="2000" dirty="0">
                <a:latin typeface="Neue Haas Grotesk Text Pro" panose="020B0504020202020204" pitchFamily="34" charset="0"/>
                <a:cs typeface="Times New Roman" panose="02020603050405020304" pitchFamily="18" charset="0"/>
              </a:rPr>
              <a:t>Le azioni possono essere emesse dalla società datrice di lavoro o dalle società appartenenti al medesimo gruppo</a:t>
            </a:r>
          </a:p>
          <a:p>
            <a:pPr marL="68580" indent="-342900" algn="just">
              <a:spcAft>
                <a:spcPts val="900"/>
              </a:spcAft>
              <a:buFont typeface="Arial" panose="020B0604020202020204" pitchFamily="34" charset="0"/>
              <a:buChar char="•"/>
            </a:pPr>
            <a:r>
              <a:rPr lang="it-IT" altLang="it-IT" sz="2000" dirty="0">
                <a:latin typeface="Neue Haas Grotesk Text Pro" panose="020B0504020202020204" pitchFamily="34" charset="0"/>
                <a:cs typeface="Times New Roman" panose="02020603050405020304" pitchFamily="18" charset="0"/>
              </a:rPr>
              <a:t>Le azioni non possono mai essere cedute dal dipendente prima che siano decorsi 3 anni dalla relativa assegnazione</a:t>
            </a:r>
          </a:p>
          <a:p>
            <a:pPr marL="68580" indent="-342900" algn="just">
              <a:spcAft>
                <a:spcPts val="900"/>
              </a:spcAft>
              <a:buFont typeface="Arial" panose="020B0604020202020204" pitchFamily="34" charset="0"/>
              <a:buChar char="•"/>
            </a:pPr>
            <a:r>
              <a:rPr lang="it-IT" altLang="it-IT" sz="2000" dirty="0">
                <a:latin typeface="Neue Haas Grotesk Text Pro" panose="020B0504020202020204" pitchFamily="34" charset="0"/>
                <a:cs typeface="Times New Roman" panose="02020603050405020304" pitchFamily="18" charset="0"/>
              </a:rPr>
              <a:t>Le azioni non possono mai essere riacquistate dal datore di lavoro o dalla società emittente, nemmeno una volta che fosse decorso il triennio di cui sopra</a:t>
            </a:r>
          </a:p>
          <a:p>
            <a:pPr marL="68580" indent="-342900" algn="just">
              <a:spcAft>
                <a:spcPts val="900"/>
              </a:spcAft>
              <a:buFont typeface="Arial" panose="020B0604020202020204" pitchFamily="34" charset="0"/>
              <a:buChar char="•"/>
            </a:pPr>
            <a:r>
              <a:rPr lang="it-IT" altLang="it-IT" sz="2000" dirty="0">
                <a:latin typeface="Neue Haas Grotesk Text Pro" panose="020B0504020202020204" pitchFamily="34" charset="0"/>
                <a:cs typeface="Times New Roman" panose="02020603050405020304" pitchFamily="18" charset="0"/>
              </a:rPr>
              <a:t>Le azioni assegnate in modo agevolato sono prive di «costo fiscale»</a:t>
            </a:r>
          </a:p>
          <a:p>
            <a:pPr marL="68580" indent="-342900" algn="just">
              <a:spcAft>
                <a:spcPts val="900"/>
              </a:spcAft>
              <a:buFont typeface="Arial" panose="020B0604020202020204" pitchFamily="34" charset="0"/>
              <a:buChar char="•"/>
            </a:pPr>
            <a:r>
              <a:rPr lang="it-IT" altLang="it-IT" sz="2000" dirty="0">
                <a:latin typeface="Neue Haas Grotesk Text Pro" panose="020B0504020202020204" pitchFamily="34" charset="0"/>
                <a:cs typeface="Times New Roman" panose="02020603050405020304" pitchFamily="18" charset="0"/>
              </a:rPr>
              <a:t>Agevolazione estesa anche ai fini «contributivi»</a:t>
            </a:r>
          </a:p>
          <a:p>
            <a:pPr indent="-274320" algn="just">
              <a:spcAft>
                <a:spcPts val="900"/>
              </a:spcAft>
            </a:pPr>
            <a:endParaRPr lang="it-IT" altLang="it-IT" sz="20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149261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Personalizza struttur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1175</Words>
  <Application>Microsoft Office PowerPoint</Application>
  <PresentationFormat>Widescreen</PresentationFormat>
  <Paragraphs>112</Paragraphs>
  <Slides>13</Slides>
  <Notes>0</Notes>
  <HiddenSlides>0</HiddenSlides>
  <MMClips>0</MMClips>
  <ScaleCrop>false</ScaleCrop>
  <HeadingPairs>
    <vt:vector size="6" baseType="variant">
      <vt:variant>
        <vt:lpstr>Caratteri utilizzati</vt:lpstr>
      </vt:variant>
      <vt:variant>
        <vt:i4>5</vt:i4>
      </vt:variant>
      <vt:variant>
        <vt:lpstr>Tema</vt:lpstr>
      </vt:variant>
      <vt:variant>
        <vt:i4>2</vt:i4>
      </vt:variant>
      <vt:variant>
        <vt:lpstr>Titoli diapositive</vt:lpstr>
      </vt:variant>
      <vt:variant>
        <vt:i4>13</vt:i4>
      </vt:variant>
    </vt:vector>
  </HeadingPairs>
  <TitlesOfParts>
    <vt:vector size="20" baseType="lpstr">
      <vt:lpstr>Aptos</vt:lpstr>
      <vt:lpstr>Arial</vt:lpstr>
      <vt:lpstr>Neue Haas Grotesk Text Pro</vt:lpstr>
      <vt:lpstr>Times New Roman</vt:lpstr>
      <vt:lpstr>Wingdings</vt:lpstr>
      <vt:lpstr>Tema di Office</vt:lpstr>
      <vt:lpstr>Personalizza struttura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Nicolò Luise</dc:creator>
  <cp:lastModifiedBy>Fabrizio Ricci - STC Studio Tributario Cristofori</cp:lastModifiedBy>
  <cp:revision>1</cp:revision>
  <dcterms:created xsi:type="dcterms:W3CDTF">2024-05-24T08:41:38Z</dcterms:created>
  <dcterms:modified xsi:type="dcterms:W3CDTF">2024-06-03T07:28:16Z</dcterms:modified>
</cp:coreProperties>
</file>