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Lst>
  <p:notesMasterIdLst>
    <p:notesMasterId r:id="rId38"/>
  </p:notesMasterIdLst>
  <p:sldIdLst>
    <p:sldId id="256" r:id="rId3"/>
    <p:sldId id="257" r:id="rId4"/>
    <p:sldId id="269" r:id="rId5"/>
    <p:sldId id="270" r:id="rId6"/>
    <p:sldId id="271" r:id="rId7"/>
    <p:sldId id="272" r:id="rId8"/>
    <p:sldId id="273" r:id="rId9"/>
    <p:sldId id="258"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 id="294" r:id="rId31"/>
    <p:sldId id="295" r:id="rId32"/>
    <p:sldId id="296" r:id="rId33"/>
    <p:sldId id="297" r:id="rId34"/>
    <p:sldId id="298" r:id="rId35"/>
    <p:sldId id="259" r:id="rId36"/>
    <p:sldId id="299" r:id="rId3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27CCEB-803D-423F-B5C9-31627888BD72}" v="8" dt="2024-06-03T07:27:59.7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694"/>
  </p:normalViewPr>
  <p:slideViewPr>
    <p:cSldViewPr snapToGrid="0" showGuides="1">
      <p:cViewPr varScale="1">
        <p:scale>
          <a:sx n="56" d="100"/>
          <a:sy n="56" d="100"/>
        </p:scale>
        <p:origin x="85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presProps" Target="presProps.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microsoft.com/office/2016/11/relationships/changesInfo" Target="changesInfos/changesInfo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brizio Ricci - STC Studio Tributario Cristofori" userId="3d8e8f84-bbba-4358-80f7-21041f69f458" providerId="ADAL" clId="{DB27CCEB-803D-423F-B5C9-31627888BD72}"/>
    <pc:docChg chg="undo redo custSel addSld delSld modSld sldOrd">
      <pc:chgData name="Fabrizio Ricci - STC Studio Tributario Cristofori" userId="3d8e8f84-bbba-4358-80f7-21041f69f458" providerId="ADAL" clId="{DB27CCEB-803D-423F-B5C9-31627888BD72}" dt="2024-06-03T07:28:01.038" v="317" actId="108"/>
      <pc:docMkLst>
        <pc:docMk/>
      </pc:docMkLst>
      <pc:sldChg chg="delSp modSp mod">
        <pc:chgData name="Fabrizio Ricci - STC Studio Tributario Cristofori" userId="3d8e8f84-bbba-4358-80f7-21041f69f458" providerId="ADAL" clId="{DB27CCEB-803D-423F-B5C9-31627888BD72}" dt="2024-05-29T12:17:04.257" v="7" actId="14100"/>
        <pc:sldMkLst>
          <pc:docMk/>
          <pc:sldMk cId="1746934321" sldId="256"/>
        </pc:sldMkLst>
        <pc:spChg chg="mod">
          <ac:chgData name="Fabrizio Ricci - STC Studio Tributario Cristofori" userId="3d8e8f84-bbba-4358-80f7-21041f69f458" providerId="ADAL" clId="{DB27CCEB-803D-423F-B5C9-31627888BD72}" dt="2024-05-29T12:17:04.257" v="7" actId="14100"/>
          <ac:spMkLst>
            <pc:docMk/>
            <pc:sldMk cId="1746934321" sldId="256"/>
            <ac:spMk id="4" creationId="{7E0E16B4-0F6A-F82E-DE4C-EAB2005A570D}"/>
          </ac:spMkLst>
        </pc:spChg>
        <pc:spChg chg="del mod">
          <ac:chgData name="Fabrizio Ricci - STC Studio Tributario Cristofori" userId="3d8e8f84-bbba-4358-80f7-21041f69f458" providerId="ADAL" clId="{DB27CCEB-803D-423F-B5C9-31627888BD72}" dt="2024-05-29T12:16:50.937" v="5" actId="478"/>
          <ac:spMkLst>
            <pc:docMk/>
            <pc:sldMk cId="1746934321" sldId="256"/>
            <ac:spMk id="5" creationId="{957D3218-64AF-86AF-E680-71D077745D76}"/>
          </ac:spMkLst>
        </pc:spChg>
      </pc:sldChg>
      <pc:sldChg chg="modSp mod">
        <pc:chgData name="Fabrizio Ricci - STC Studio Tributario Cristofori" userId="3d8e8f84-bbba-4358-80f7-21041f69f458" providerId="ADAL" clId="{DB27CCEB-803D-423F-B5C9-31627888BD72}" dt="2024-05-29T12:18:10.883" v="22" actId="1076"/>
        <pc:sldMkLst>
          <pc:docMk/>
          <pc:sldMk cId="4095251598" sldId="257"/>
        </pc:sldMkLst>
        <pc:spChg chg="mod">
          <ac:chgData name="Fabrizio Ricci - STC Studio Tributario Cristofori" userId="3d8e8f84-bbba-4358-80f7-21041f69f458" providerId="ADAL" clId="{DB27CCEB-803D-423F-B5C9-31627888BD72}" dt="2024-05-29T12:18:00.559" v="21" actId="947"/>
          <ac:spMkLst>
            <pc:docMk/>
            <pc:sldMk cId="4095251598" sldId="257"/>
            <ac:spMk id="2" creationId="{0A4481BE-3142-8F9F-1C15-3054F3ABAEBB}"/>
          </ac:spMkLst>
        </pc:spChg>
        <pc:spChg chg="mod">
          <ac:chgData name="Fabrizio Ricci - STC Studio Tributario Cristofori" userId="3d8e8f84-bbba-4358-80f7-21041f69f458" providerId="ADAL" clId="{DB27CCEB-803D-423F-B5C9-31627888BD72}" dt="2024-05-29T12:18:10.883" v="22" actId="1076"/>
          <ac:spMkLst>
            <pc:docMk/>
            <pc:sldMk cId="4095251598" sldId="257"/>
            <ac:spMk id="3" creationId="{758FA32E-45D2-2486-572E-5A1110896010}"/>
          </ac:spMkLst>
        </pc:spChg>
      </pc:sldChg>
      <pc:sldChg chg="modSp mod">
        <pc:chgData name="Fabrizio Ricci - STC Studio Tributario Cristofori" userId="3d8e8f84-bbba-4358-80f7-21041f69f458" providerId="ADAL" clId="{DB27CCEB-803D-423F-B5C9-31627888BD72}" dt="2024-05-29T12:26:09.102" v="118" actId="313"/>
        <pc:sldMkLst>
          <pc:docMk/>
          <pc:sldMk cId="2277520820" sldId="258"/>
        </pc:sldMkLst>
        <pc:spChg chg="mod">
          <ac:chgData name="Fabrizio Ricci - STC Studio Tributario Cristofori" userId="3d8e8f84-bbba-4358-80f7-21041f69f458" providerId="ADAL" clId="{DB27CCEB-803D-423F-B5C9-31627888BD72}" dt="2024-05-29T12:26:01.361" v="95" actId="1076"/>
          <ac:spMkLst>
            <pc:docMk/>
            <pc:sldMk cId="2277520820" sldId="258"/>
            <ac:spMk id="4" creationId="{3CD2C817-34AD-2A9A-F880-6D46328EBE61}"/>
          </ac:spMkLst>
        </pc:spChg>
        <pc:spChg chg="mod">
          <ac:chgData name="Fabrizio Ricci - STC Studio Tributario Cristofori" userId="3d8e8f84-bbba-4358-80f7-21041f69f458" providerId="ADAL" clId="{DB27CCEB-803D-423F-B5C9-31627888BD72}" dt="2024-05-29T12:26:09.102" v="118" actId="313"/>
          <ac:spMkLst>
            <pc:docMk/>
            <pc:sldMk cId="2277520820" sldId="258"/>
            <ac:spMk id="5" creationId="{1937293A-AAF2-E112-F2AD-31B8A5738D50}"/>
          </ac:spMkLst>
        </pc:spChg>
      </pc:sldChg>
      <pc:sldChg chg="delSp modSp mod">
        <pc:chgData name="Fabrizio Ricci - STC Studio Tributario Cristofori" userId="3d8e8f84-bbba-4358-80f7-21041f69f458" providerId="ADAL" clId="{DB27CCEB-803D-423F-B5C9-31627888BD72}" dt="2024-05-29T15:46:57.121" v="308" actId="947"/>
        <pc:sldMkLst>
          <pc:docMk/>
          <pc:sldMk cId="3905598786" sldId="259"/>
        </pc:sldMkLst>
        <pc:spChg chg="mod">
          <ac:chgData name="Fabrizio Ricci - STC Studio Tributario Cristofori" userId="3d8e8f84-bbba-4358-80f7-21041f69f458" providerId="ADAL" clId="{DB27CCEB-803D-423F-B5C9-31627888BD72}" dt="2024-05-29T15:46:57.121" v="308" actId="947"/>
          <ac:spMkLst>
            <pc:docMk/>
            <pc:sldMk cId="3905598786" sldId="259"/>
            <ac:spMk id="4" creationId="{3C8C32FB-B6BD-F8EC-CC1D-D09DA2040EEC}"/>
          </ac:spMkLst>
        </pc:spChg>
        <pc:spChg chg="del">
          <ac:chgData name="Fabrizio Ricci - STC Studio Tributario Cristofori" userId="3d8e8f84-bbba-4358-80f7-21041f69f458" providerId="ADAL" clId="{DB27CCEB-803D-423F-B5C9-31627888BD72}" dt="2024-05-29T15:46:51.639" v="307" actId="478"/>
          <ac:spMkLst>
            <pc:docMk/>
            <pc:sldMk cId="3905598786" sldId="259"/>
            <ac:spMk id="5" creationId="{4E16A347-7CA2-2B1A-C781-3EC1208F6D5A}"/>
          </ac:spMkLst>
        </pc:spChg>
      </pc:sldChg>
      <pc:sldChg chg="del">
        <pc:chgData name="Fabrizio Ricci - STC Studio Tributario Cristofori" userId="3d8e8f84-bbba-4358-80f7-21041f69f458" providerId="ADAL" clId="{DB27CCEB-803D-423F-B5C9-31627888BD72}" dt="2024-05-29T15:47:31.194" v="315" actId="47"/>
        <pc:sldMkLst>
          <pc:docMk/>
          <pc:sldMk cId="596758760" sldId="260"/>
        </pc:sldMkLst>
      </pc:sldChg>
      <pc:sldChg chg="del">
        <pc:chgData name="Fabrizio Ricci - STC Studio Tributario Cristofori" userId="3d8e8f84-bbba-4358-80f7-21041f69f458" providerId="ADAL" clId="{DB27CCEB-803D-423F-B5C9-31627888BD72}" dt="2024-05-29T15:47:31.194" v="315" actId="47"/>
        <pc:sldMkLst>
          <pc:docMk/>
          <pc:sldMk cId="3792396441" sldId="261"/>
        </pc:sldMkLst>
      </pc:sldChg>
      <pc:sldChg chg="del">
        <pc:chgData name="Fabrizio Ricci - STC Studio Tributario Cristofori" userId="3d8e8f84-bbba-4358-80f7-21041f69f458" providerId="ADAL" clId="{DB27CCEB-803D-423F-B5C9-31627888BD72}" dt="2024-05-29T15:47:31.194" v="315" actId="47"/>
        <pc:sldMkLst>
          <pc:docMk/>
          <pc:sldMk cId="1696069423" sldId="262"/>
        </pc:sldMkLst>
      </pc:sldChg>
      <pc:sldChg chg="del">
        <pc:chgData name="Fabrizio Ricci - STC Studio Tributario Cristofori" userId="3d8e8f84-bbba-4358-80f7-21041f69f458" providerId="ADAL" clId="{DB27CCEB-803D-423F-B5C9-31627888BD72}" dt="2024-05-29T15:47:31.194" v="315" actId="47"/>
        <pc:sldMkLst>
          <pc:docMk/>
          <pc:sldMk cId="281686127" sldId="263"/>
        </pc:sldMkLst>
      </pc:sldChg>
      <pc:sldChg chg="del">
        <pc:chgData name="Fabrizio Ricci - STC Studio Tributario Cristofori" userId="3d8e8f84-bbba-4358-80f7-21041f69f458" providerId="ADAL" clId="{DB27CCEB-803D-423F-B5C9-31627888BD72}" dt="2024-05-29T15:47:31.194" v="315" actId="47"/>
        <pc:sldMkLst>
          <pc:docMk/>
          <pc:sldMk cId="2979580284" sldId="264"/>
        </pc:sldMkLst>
      </pc:sldChg>
      <pc:sldChg chg="del">
        <pc:chgData name="Fabrizio Ricci - STC Studio Tributario Cristofori" userId="3d8e8f84-bbba-4358-80f7-21041f69f458" providerId="ADAL" clId="{DB27CCEB-803D-423F-B5C9-31627888BD72}" dt="2024-05-29T15:47:31.194" v="315" actId="47"/>
        <pc:sldMkLst>
          <pc:docMk/>
          <pc:sldMk cId="2826274732" sldId="265"/>
        </pc:sldMkLst>
      </pc:sldChg>
      <pc:sldChg chg="del">
        <pc:chgData name="Fabrizio Ricci - STC Studio Tributario Cristofori" userId="3d8e8f84-bbba-4358-80f7-21041f69f458" providerId="ADAL" clId="{DB27CCEB-803D-423F-B5C9-31627888BD72}" dt="2024-05-29T15:47:31.194" v="315" actId="47"/>
        <pc:sldMkLst>
          <pc:docMk/>
          <pc:sldMk cId="3134118418" sldId="266"/>
        </pc:sldMkLst>
      </pc:sldChg>
      <pc:sldChg chg="del">
        <pc:chgData name="Fabrizio Ricci - STC Studio Tributario Cristofori" userId="3d8e8f84-bbba-4358-80f7-21041f69f458" providerId="ADAL" clId="{DB27CCEB-803D-423F-B5C9-31627888BD72}" dt="2024-05-29T15:47:31.194" v="315" actId="47"/>
        <pc:sldMkLst>
          <pc:docMk/>
          <pc:sldMk cId="2204983775" sldId="267"/>
        </pc:sldMkLst>
      </pc:sldChg>
      <pc:sldChg chg="del">
        <pc:chgData name="Fabrizio Ricci - STC Studio Tributario Cristofori" userId="3d8e8f84-bbba-4358-80f7-21041f69f458" providerId="ADAL" clId="{DB27CCEB-803D-423F-B5C9-31627888BD72}" dt="2024-05-29T15:47:31.194" v="315" actId="47"/>
        <pc:sldMkLst>
          <pc:docMk/>
          <pc:sldMk cId="4257894388" sldId="268"/>
        </pc:sldMkLst>
      </pc:sldChg>
      <pc:sldChg chg="addSp delSp modSp add mod">
        <pc:chgData name="Fabrizio Ricci - STC Studio Tributario Cristofori" userId="3d8e8f84-bbba-4358-80f7-21041f69f458" providerId="ADAL" clId="{DB27CCEB-803D-423F-B5C9-31627888BD72}" dt="2024-05-29T12:21:37.726" v="47" actId="478"/>
        <pc:sldMkLst>
          <pc:docMk/>
          <pc:sldMk cId="3537302944" sldId="269"/>
        </pc:sldMkLst>
        <pc:spChg chg="add mod">
          <ac:chgData name="Fabrizio Ricci - STC Studio Tributario Cristofori" userId="3d8e8f84-bbba-4358-80f7-21041f69f458" providerId="ADAL" clId="{DB27CCEB-803D-423F-B5C9-31627888BD72}" dt="2024-05-29T12:19:35.349" v="29" actId="2711"/>
          <ac:spMkLst>
            <pc:docMk/>
            <pc:sldMk cId="3537302944" sldId="269"/>
            <ac:spMk id="2" creationId="{5513C803-01B4-C543-B5B0-CA849D74588C}"/>
          </ac:spMkLst>
        </pc:spChg>
        <pc:spChg chg="mod">
          <ac:chgData name="Fabrizio Ricci - STC Studio Tributario Cristofori" userId="3d8e8f84-bbba-4358-80f7-21041f69f458" providerId="ADAL" clId="{DB27CCEB-803D-423F-B5C9-31627888BD72}" dt="2024-05-29T12:19:44.109" v="31" actId="403"/>
          <ac:spMkLst>
            <pc:docMk/>
            <pc:sldMk cId="3537302944" sldId="269"/>
            <ac:spMk id="4" creationId="{C351E5F9-C92F-F8F5-3ADA-D94DC9F0C9ED}"/>
          </ac:spMkLst>
        </pc:spChg>
        <pc:spChg chg="del">
          <ac:chgData name="Fabrizio Ricci - STC Studio Tributario Cristofori" userId="3d8e8f84-bbba-4358-80f7-21041f69f458" providerId="ADAL" clId="{DB27CCEB-803D-423F-B5C9-31627888BD72}" dt="2024-05-29T12:21:37.726" v="47" actId="478"/>
          <ac:spMkLst>
            <pc:docMk/>
            <pc:sldMk cId="3537302944" sldId="269"/>
            <ac:spMk id="5" creationId="{1CBE51AD-EDBF-08D8-C14E-884B1E4DE85A}"/>
          </ac:spMkLst>
        </pc:spChg>
      </pc:sldChg>
      <pc:sldChg chg="addSp delSp modSp add mod">
        <pc:chgData name="Fabrizio Ricci - STC Studio Tributario Cristofori" userId="3d8e8f84-bbba-4358-80f7-21041f69f458" providerId="ADAL" clId="{DB27CCEB-803D-423F-B5C9-31627888BD72}" dt="2024-05-29T12:22:48.261" v="55" actId="1076"/>
        <pc:sldMkLst>
          <pc:docMk/>
          <pc:sldMk cId="2064381309" sldId="270"/>
        </pc:sldMkLst>
        <pc:spChg chg="mod">
          <ac:chgData name="Fabrizio Ricci - STC Studio Tributario Cristofori" userId="3d8e8f84-bbba-4358-80f7-21041f69f458" providerId="ADAL" clId="{DB27CCEB-803D-423F-B5C9-31627888BD72}" dt="2024-05-29T12:22:48.261" v="55" actId="1076"/>
          <ac:spMkLst>
            <pc:docMk/>
            <pc:sldMk cId="2064381309" sldId="270"/>
            <ac:spMk id="2" creationId="{5513C803-01B4-C543-B5B0-CA849D74588C}"/>
          </ac:spMkLst>
        </pc:spChg>
        <pc:spChg chg="mod">
          <ac:chgData name="Fabrizio Ricci - STC Studio Tributario Cristofori" userId="3d8e8f84-bbba-4358-80f7-21041f69f458" providerId="ADAL" clId="{DB27CCEB-803D-423F-B5C9-31627888BD72}" dt="2024-05-29T12:21:03.920" v="36" actId="14100"/>
          <ac:spMkLst>
            <pc:docMk/>
            <pc:sldMk cId="2064381309" sldId="270"/>
            <ac:spMk id="4" creationId="{C351E5F9-C92F-F8F5-3ADA-D94DC9F0C9ED}"/>
          </ac:spMkLst>
        </pc:spChg>
        <pc:spChg chg="add del mod">
          <ac:chgData name="Fabrizio Ricci - STC Studio Tributario Cristofori" userId="3d8e8f84-bbba-4358-80f7-21041f69f458" providerId="ADAL" clId="{DB27CCEB-803D-423F-B5C9-31627888BD72}" dt="2024-05-29T12:21:34.161" v="46" actId="478"/>
          <ac:spMkLst>
            <pc:docMk/>
            <pc:sldMk cId="2064381309" sldId="270"/>
            <ac:spMk id="5" creationId="{1CBE51AD-EDBF-08D8-C14E-884B1E4DE85A}"/>
          </ac:spMkLst>
        </pc:spChg>
      </pc:sldChg>
      <pc:sldChg chg="modSp add mod">
        <pc:chgData name="Fabrizio Ricci - STC Studio Tributario Cristofori" userId="3d8e8f84-bbba-4358-80f7-21041f69f458" providerId="ADAL" clId="{DB27CCEB-803D-423F-B5C9-31627888BD72}" dt="2024-05-29T12:23:19.608" v="62" actId="2711"/>
        <pc:sldMkLst>
          <pc:docMk/>
          <pc:sldMk cId="1150488350" sldId="271"/>
        </pc:sldMkLst>
        <pc:spChg chg="mod">
          <ac:chgData name="Fabrizio Ricci - STC Studio Tributario Cristofori" userId="3d8e8f84-bbba-4358-80f7-21041f69f458" providerId="ADAL" clId="{DB27CCEB-803D-423F-B5C9-31627888BD72}" dt="2024-05-29T12:23:19.608" v="62" actId="2711"/>
          <ac:spMkLst>
            <pc:docMk/>
            <pc:sldMk cId="1150488350" sldId="271"/>
            <ac:spMk id="2" creationId="{5513C803-01B4-C543-B5B0-CA849D74588C}"/>
          </ac:spMkLst>
        </pc:spChg>
        <pc:spChg chg="mod">
          <ac:chgData name="Fabrizio Ricci - STC Studio Tributario Cristofori" userId="3d8e8f84-bbba-4358-80f7-21041f69f458" providerId="ADAL" clId="{DB27CCEB-803D-423F-B5C9-31627888BD72}" dt="2024-05-29T12:23:03.704" v="59"/>
          <ac:spMkLst>
            <pc:docMk/>
            <pc:sldMk cId="1150488350" sldId="271"/>
            <ac:spMk id="4" creationId="{C351E5F9-C92F-F8F5-3ADA-D94DC9F0C9ED}"/>
          </ac:spMkLst>
        </pc:spChg>
      </pc:sldChg>
      <pc:sldChg chg="add del">
        <pc:chgData name="Fabrizio Ricci - STC Studio Tributario Cristofori" userId="3d8e8f84-bbba-4358-80f7-21041f69f458" providerId="ADAL" clId="{DB27CCEB-803D-423F-B5C9-31627888BD72}" dt="2024-05-29T12:23:31.413" v="64" actId="47"/>
        <pc:sldMkLst>
          <pc:docMk/>
          <pc:sldMk cId="2757147020" sldId="272"/>
        </pc:sldMkLst>
      </pc:sldChg>
      <pc:sldChg chg="modSp add mod ord">
        <pc:chgData name="Fabrizio Ricci - STC Studio Tributario Cristofori" userId="3d8e8f84-bbba-4358-80f7-21041f69f458" providerId="ADAL" clId="{DB27CCEB-803D-423F-B5C9-31627888BD72}" dt="2024-05-29T12:23:57.655" v="76" actId="2711"/>
        <pc:sldMkLst>
          <pc:docMk/>
          <pc:sldMk cId="3279533735" sldId="272"/>
        </pc:sldMkLst>
        <pc:spChg chg="mod">
          <ac:chgData name="Fabrizio Ricci - STC Studio Tributario Cristofori" userId="3d8e8f84-bbba-4358-80f7-21041f69f458" providerId="ADAL" clId="{DB27CCEB-803D-423F-B5C9-31627888BD72}" dt="2024-05-29T12:23:57.655" v="76" actId="2711"/>
          <ac:spMkLst>
            <pc:docMk/>
            <pc:sldMk cId="3279533735" sldId="272"/>
            <ac:spMk id="2" creationId="{5513C803-01B4-C543-B5B0-CA849D74588C}"/>
          </ac:spMkLst>
        </pc:spChg>
        <pc:spChg chg="mod">
          <ac:chgData name="Fabrizio Ricci - STC Studio Tributario Cristofori" userId="3d8e8f84-bbba-4358-80f7-21041f69f458" providerId="ADAL" clId="{DB27CCEB-803D-423F-B5C9-31627888BD72}" dt="2024-05-29T12:23:48.316" v="74"/>
          <ac:spMkLst>
            <pc:docMk/>
            <pc:sldMk cId="3279533735" sldId="272"/>
            <ac:spMk id="4" creationId="{C351E5F9-C92F-F8F5-3ADA-D94DC9F0C9ED}"/>
          </ac:spMkLst>
        </pc:spChg>
      </pc:sldChg>
      <pc:sldChg chg="modSp add mod">
        <pc:chgData name="Fabrizio Ricci - STC Studio Tributario Cristofori" userId="3d8e8f84-bbba-4358-80f7-21041f69f458" providerId="ADAL" clId="{DB27CCEB-803D-423F-B5C9-31627888BD72}" dt="2024-05-29T12:25:26.820" v="87" actId="14100"/>
        <pc:sldMkLst>
          <pc:docMk/>
          <pc:sldMk cId="2879873177" sldId="273"/>
        </pc:sldMkLst>
        <pc:spChg chg="mod">
          <ac:chgData name="Fabrizio Ricci - STC Studio Tributario Cristofori" userId="3d8e8f84-bbba-4358-80f7-21041f69f458" providerId="ADAL" clId="{DB27CCEB-803D-423F-B5C9-31627888BD72}" dt="2024-05-29T12:25:26.820" v="87" actId="14100"/>
          <ac:spMkLst>
            <pc:docMk/>
            <pc:sldMk cId="2879873177" sldId="273"/>
            <ac:spMk id="2" creationId="{5513C803-01B4-C543-B5B0-CA849D74588C}"/>
          </ac:spMkLst>
        </pc:spChg>
        <pc:spChg chg="mod">
          <ac:chgData name="Fabrizio Ricci - STC Studio Tributario Cristofori" userId="3d8e8f84-bbba-4358-80f7-21041f69f458" providerId="ADAL" clId="{DB27CCEB-803D-423F-B5C9-31627888BD72}" dt="2024-05-29T12:24:58.192" v="82"/>
          <ac:spMkLst>
            <pc:docMk/>
            <pc:sldMk cId="2879873177" sldId="273"/>
            <ac:spMk id="4" creationId="{C351E5F9-C92F-F8F5-3ADA-D94DC9F0C9ED}"/>
          </ac:spMkLst>
        </pc:spChg>
      </pc:sldChg>
      <pc:sldChg chg="modSp add mod">
        <pc:chgData name="Fabrizio Ricci - STC Studio Tributario Cristofori" userId="3d8e8f84-bbba-4358-80f7-21041f69f458" providerId="ADAL" clId="{DB27CCEB-803D-423F-B5C9-31627888BD72}" dt="2024-05-29T12:27:00.787" v="129" actId="1076"/>
        <pc:sldMkLst>
          <pc:docMk/>
          <pc:sldMk cId="3694496521" sldId="274"/>
        </pc:sldMkLst>
        <pc:spChg chg="mod">
          <ac:chgData name="Fabrizio Ricci - STC Studio Tributario Cristofori" userId="3d8e8f84-bbba-4358-80f7-21041f69f458" providerId="ADAL" clId="{DB27CCEB-803D-423F-B5C9-31627888BD72}" dt="2024-05-29T12:27:00.787" v="129" actId="1076"/>
          <ac:spMkLst>
            <pc:docMk/>
            <pc:sldMk cId="3694496521" sldId="274"/>
            <ac:spMk id="2" creationId="{5513C803-01B4-C543-B5B0-CA849D74588C}"/>
          </ac:spMkLst>
        </pc:spChg>
        <pc:spChg chg="mod">
          <ac:chgData name="Fabrizio Ricci - STC Studio Tributario Cristofori" userId="3d8e8f84-bbba-4358-80f7-21041f69f458" providerId="ADAL" clId="{DB27CCEB-803D-423F-B5C9-31627888BD72}" dt="2024-05-29T12:26:46.657" v="125"/>
          <ac:spMkLst>
            <pc:docMk/>
            <pc:sldMk cId="3694496521" sldId="274"/>
            <ac:spMk id="4" creationId="{C351E5F9-C92F-F8F5-3ADA-D94DC9F0C9ED}"/>
          </ac:spMkLst>
        </pc:spChg>
      </pc:sldChg>
      <pc:sldChg chg="modSp add mod">
        <pc:chgData name="Fabrizio Ricci - STC Studio Tributario Cristofori" userId="3d8e8f84-bbba-4358-80f7-21041f69f458" providerId="ADAL" clId="{DB27CCEB-803D-423F-B5C9-31627888BD72}" dt="2024-05-29T15:32:59.799" v="133" actId="1076"/>
        <pc:sldMkLst>
          <pc:docMk/>
          <pc:sldMk cId="3980175032" sldId="275"/>
        </pc:sldMkLst>
        <pc:spChg chg="mod">
          <ac:chgData name="Fabrizio Ricci - STC Studio Tributario Cristofori" userId="3d8e8f84-bbba-4358-80f7-21041f69f458" providerId="ADAL" clId="{DB27CCEB-803D-423F-B5C9-31627888BD72}" dt="2024-05-29T15:32:59.799" v="133" actId="1076"/>
          <ac:spMkLst>
            <pc:docMk/>
            <pc:sldMk cId="3980175032" sldId="275"/>
            <ac:spMk id="2" creationId="{5513C803-01B4-C543-B5B0-CA849D74588C}"/>
          </ac:spMkLst>
        </pc:spChg>
      </pc:sldChg>
      <pc:sldChg chg="modSp add mod">
        <pc:chgData name="Fabrizio Ricci - STC Studio Tributario Cristofori" userId="3d8e8f84-bbba-4358-80f7-21041f69f458" providerId="ADAL" clId="{DB27CCEB-803D-423F-B5C9-31627888BD72}" dt="2024-05-29T15:33:22.699" v="137" actId="1076"/>
        <pc:sldMkLst>
          <pc:docMk/>
          <pc:sldMk cId="1477245385" sldId="276"/>
        </pc:sldMkLst>
        <pc:spChg chg="mod">
          <ac:chgData name="Fabrizio Ricci - STC Studio Tributario Cristofori" userId="3d8e8f84-bbba-4358-80f7-21041f69f458" providerId="ADAL" clId="{DB27CCEB-803D-423F-B5C9-31627888BD72}" dt="2024-05-29T15:33:22.699" v="137" actId="1076"/>
          <ac:spMkLst>
            <pc:docMk/>
            <pc:sldMk cId="1477245385" sldId="276"/>
            <ac:spMk id="2" creationId="{5513C803-01B4-C543-B5B0-CA849D74588C}"/>
          </ac:spMkLst>
        </pc:spChg>
      </pc:sldChg>
      <pc:sldChg chg="modSp add mod">
        <pc:chgData name="Fabrizio Ricci - STC Studio Tributario Cristofori" userId="3d8e8f84-bbba-4358-80f7-21041f69f458" providerId="ADAL" clId="{DB27CCEB-803D-423F-B5C9-31627888BD72}" dt="2024-05-29T15:33:42.025" v="143"/>
        <pc:sldMkLst>
          <pc:docMk/>
          <pc:sldMk cId="39481960" sldId="277"/>
        </pc:sldMkLst>
        <pc:spChg chg="mod">
          <ac:chgData name="Fabrizio Ricci - STC Studio Tributario Cristofori" userId="3d8e8f84-bbba-4358-80f7-21041f69f458" providerId="ADAL" clId="{DB27CCEB-803D-423F-B5C9-31627888BD72}" dt="2024-05-29T15:33:36.884" v="140" actId="2711"/>
          <ac:spMkLst>
            <pc:docMk/>
            <pc:sldMk cId="39481960" sldId="277"/>
            <ac:spMk id="2" creationId="{5513C803-01B4-C543-B5B0-CA849D74588C}"/>
          </ac:spMkLst>
        </pc:spChg>
        <pc:spChg chg="mod">
          <ac:chgData name="Fabrizio Ricci - STC Studio Tributario Cristofori" userId="3d8e8f84-bbba-4358-80f7-21041f69f458" providerId="ADAL" clId="{DB27CCEB-803D-423F-B5C9-31627888BD72}" dt="2024-05-29T15:33:42.025" v="143"/>
          <ac:spMkLst>
            <pc:docMk/>
            <pc:sldMk cId="39481960" sldId="277"/>
            <ac:spMk id="4" creationId="{C351E5F9-C92F-F8F5-3ADA-D94DC9F0C9ED}"/>
          </ac:spMkLst>
        </pc:spChg>
      </pc:sldChg>
      <pc:sldChg chg="modSp add mod">
        <pc:chgData name="Fabrizio Ricci - STC Studio Tributario Cristofori" userId="3d8e8f84-bbba-4358-80f7-21041f69f458" providerId="ADAL" clId="{DB27CCEB-803D-423F-B5C9-31627888BD72}" dt="2024-05-29T15:35:48.698" v="150" actId="1076"/>
        <pc:sldMkLst>
          <pc:docMk/>
          <pc:sldMk cId="3549846414" sldId="278"/>
        </pc:sldMkLst>
        <pc:spChg chg="mod">
          <ac:chgData name="Fabrizio Ricci - STC Studio Tributario Cristofori" userId="3d8e8f84-bbba-4358-80f7-21041f69f458" providerId="ADAL" clId="{DB27CCEB-803D-423F-B5C9-31627888BD72}" dt="2024-05-29T15:35:48.698" v="150" actId="1076"/>
          <ac:spMkLst>
            <pc:docMk/>
            <pc:sldMk cId="3549846414" sldId="278"/>
            <ac:spMk id="2" creationId="{5513C803-01B4-C543-B5B0-CA849D74588C}"/>
          </ac:spMkLst>
        </pc:spChg>
        <pc:spChg chg="mod">
          <ac:chgData name="Fabrizio Ricci - STC Studio Tributario Cristofori" userId="3d8e8f84-bbba-4358-80f7-21041f69f458" providerId="ADAL" clId="{DB27CCEB-803D-423F-B5C9-31627888BD72}" dt="2024-05-29T15:35:28.617" v="147"/>
          <ac:spMkLst>
            <pc:docMk/>
            <pc:sldMk cId="3549846414" sldId="278"/>
            <ac:spMk id="4" creationId="{C351E5F9-C92F-F8F5-3ADA-D94DC9F0C9ED}"/>
          </ac:spMkLst>
        </pc:spChg>
      </pc:sldChg>
      <pc:sldChg chg="modSp add mod">
        <pc:chgData name="Fabrizio Ricci - STC Studio Tributario Cristofori" userId="3d8e8f84-bbba-4358-80f7-21041f69f458" providerId="ADAL" clId="{DB27CCEB-803D-423F-B5C9-31627888BD72}" dt="2024-05-29T15:36:06.203" v="153" actId="2711"/>
        <pc:sldMkLst>
          <pc:docMk/>
          <pc:sldMk cId="1053114706" sldId="279"/>
        </pc:sldMkLst>
        <pc:spChg chg="mod">
          <ac:chgData name="Fabrizio Ricci - STC Studio Tributario Cristofori" userId="3d8e8f84-bbba-4358-80f7-21041f69f458" providerId="ADAL" clId="{DB27CCEB-803D-423F-B5C9-31627888BD72}" dt="2024-05-29T15:36:06.203" v="153" actId="2711"/>
          <ac:spMkLst>
            <pc:docMk/>
            <pc:sldMk cId="1053114706" sldId="279"/>
            <ac:spMk id="2" creationId="{5513C803-01B4-C543-B5B0-CA849D74588C}"/>
          </ac:spMkLst>
        </pc:spChg>
      </pc:sldChg>
      <pc:sldChg chg="modSp add mod">
        <pc:chgData name="Fabrizio Ricci - STC Studio Tributario Cristofori" userId="3d8e8f84-bbba-4358-80f7-21041f69f458" providerId="ADAL" clId="{DB27CCEB-803D-423F-B5C9-31627888BD72}" dt="2024-05-29T15:37:24.950" v="161" actId="2711"/>
        <pc:sldMkLst>
          <pc:docMk/>
          <pc:sldMk cId="1074899509" sldId="280"/>
        </pc:sldMkLst>
        <pc:spChg chg="mod">
          <ac:chgData name="Fabrizio Ricci - STC Studio Tributario Cristofori" userId="3d8e8f84-bbba-4358-80f7-21041f69f458" providerId="ADAL" clId="{DB27CCEB-803D-423F-B5C9-31627888BD72}" dt="2024-05-29T15:37:24.950" v="161" actId="2711"/>
          <ac:spMkLst>
            <pc:docMk/>
            <pc:sldMk cId="1074899509" sldId="280"/>
            <ac:spMk id="2" creationId="{5513C803-01B4-C543-B5B0-CA849D74588C}"/>
          </ac:spMkLst>
        </pc:spChg>
        <pc:spChg chg="mod">
          <ac:chgData name="Fabrizio Ricci - STC Studio Tributario Cristofori" userId="3d8e8f84-bbba-4358-80f7-21041f69f458" providerId="ADAL" clId="{DB27CCEB-803D-423F-B5C9-31627888BD72}" dt="2024-05-29T15:37:12.845" v="159"/>
          <ac:spMkLst>
            <pc:docMk/>
            <pc:sldMk cId="1074899509" sldId="280"/>
            <ac:spMk id="4" creationId="{C351E5F9-C92F-F8F5-3ADA-D94DC9F0C9ED}"/>
          </ac:spMkLst>
        </pc:spChg>
      </pc:sldChg>
      <pc:sldChg chg="modSp add mod">
        <pc:chgData name="Fabrizio Ricci - STC Studio Tributario Cristofori" userId="3d8e8f84-bbba-4358-80f7-21041f69f458" providerId="ADAL" clId="{DB27CCEB-803D-423F-B5C9-31627888BD72}" dt="2024-05-29T15:37:42.135" v="167" actId="2711"/>
        <pc:sldMkLst>
          <pc:docMk/>
          <pc:sldMk cId="1471794108" sldId="281"/>
        </pc:sldMkLst>
        <pc:spChg chg="mod">
          <ac:chgData name="Fabrizio Ricci - STC Studio Tributario Cristofori" userId="3d8e8f84-bbba-4358-80f7-21041f69f458" providerId="ADAL" clId="{DB27CCEB-803D-423F-B5C9-31627888BD72}" dt="2024-05-29T15:37:42.135" v="167" actId="2711"/>
          <ac:spMkLst>
            <pc:docMk/>
            <pc:sldMk cId="1471794108" sldId="281"/>
            <ac:spMk id="2" creationId="{5513C803-01B4-C543-B5B0-CA849D74588C}"/>
          </ac:spMkLst>
        </pc:spChg>
        <pc:spChg chg="mod">
          <ac:chgData name="Fabrizio Ricci - STC Studio Tributario Cristofori" userId="3d8e8f84-bbba-4358-80f7-21041f69f458" providerId="ADAL" clId="{DB27CCEB-803D-423F-B5C9-31627888BD72}" dt="2024-05-29T15:37:32.902" v="165"/>
          <ac:spMkLst>
            <pc:docMk/>
            <pc:sldMk cId="1471794108" sldId="281"/>
            <ac:spMk id="4" creationId="{C351E5F9-C92F-F8F5-3ADA-D94DC9F0C9ED}"/>
          </ac:spMkLst>
        </pc:spChg>
      </pc:sldChg>
      <pc:sldChg chg="modSp add mod">
        <pc:chgData name="Fabrizio Ricci - STC Studio Tributario Cristofori" userId="3d8e8f84-bbba-4358-80f7-21041f69f458" providerId="ADAL" clId="{DB27CCEB-803D-423F-B5C9-31627888BD72}" dt="2024-05-29T15:38:02.391" v="174" actId="1076"/>
        <pc:sldMkLst>
          <pc:docMk/>
          <pc:sldMk cId="1888382804" sldId="282"/>
        </pc:sldMkLst>
        <pc:spChg chg="mod">
          <ac:chgData name="Fabrizio Ricci - STC Studio Tributario Cristofori" userId="3d8e8f84-bbba-4358-80f7-21041f69f458" providerId="ADAL" clId="{DB27CCEB-803D-423F-B5C9-31627888BD72}" dt="2024-05-29T15:38:02.391" v="174" actId="1076"/>
          <ac:spMkLst>
            <pc:docMk/>
            <pc:sldMk cId="1888382804" sldId="282"/>
            <ac:spMk id="2" creationId="{5513C803-01B4-C543-B5B0-CA849D74588C}"/>
          </ac:spMkLst>
        </pc:spChg>
        <pc:spChg chg="mod">
          <ac:chgData name="Fabrizio Ricci - STC Studio Tributario Cristofori" userId="3d8e8f84-bbba-4358-80f7-21041f69f458" providerId="ADAL" clId="{DB27CCEB-803D-423F-B5C9-31627888BD72}" dt="2024-05-29T15:37:50.908" v="171"/>
          <ac:spMkLst>
            <pc:docMk/>
            <pc:sldMk cId="1888382804" sldId="282"/>
            <ac:spMk id="4" creationId="{C351E5F9-C92F-F8F5-3ADA-D94DC9F0C9ED}"/>
          </ac:spMkLst>
        </pc:spChg>
      </pc:sldChg>
      <pc:sldChg chg="modSp add mod">
        <pc:chgData name="Fabrizio Ricci - STC Studio Tributario Cristofori" userId="3d8e8f84-bbba-4358-80f7-21041f69f458" providerId="ADAL" clId="{DB27CCEB-803D-423F-B5C9-31627888BD72}" dt="2024-05-29T15:38:19.394" v="180" actId="2711"/>
        <pc:sldMkLst>
          <pc:docMk/>
          <pc:sldMk cId="503772187" sldId="283"/>
        </pc:sldMkLst>
        <pc:spChg chg="mod">
          <ac:chgData name="Fabrizio Ricci - STC Studio Tributario Cristofori" userId="3d8e8f84-bbba-4358-80f7-21041f69f458" providerId="ADAL" clId="{DB27CCEB-803D-423F-B5C9-31627888BD72}" dt="2024-05-29T15:38:19.394" v="180" actId="2711"/>
          <ac:spMkLst>
            <pc:docMk/>
            <pc:sldMk cId="503772187" sldId="283"/>
            <ac:spMk id="2" creationId="{5513C803-01B4-C543-B5B0-CA849D74588C}"/>
          </ac:spMkLst>
        </pc:spChg>
        <pc:spChg chg="mod">
          <ac:chgData name="Fabrizio Ricci - STC Studio Tributario Cristofori" userId="3d8e8f84-bbba-4358-80f7-21041f69f458" providerId="ADAL" clId="{DB27CCEB-803D-423F-B5C9-31627888BD72}" dt="2024-05-29T15:38:11.309" v="178"/>
          <ac:spMkLst>
            <pc:docMk/>
            <pc:sldMk cId="503772187" sldId="283"/>
            <ac:spMk id="4" creationId="{C351E5F9-C92F-F8F5-3ADA-D94DC9F0C9ED}"/>
          </ac:spMkLst>
        </pc:spChg>
      </pc:sldChg>
      <pc:sldChg chg="modSp add mod">
        <pc:chgData name="Fabrizio Ricci - STC Studio Tributario Cristofori" userId="3d8e8f84-bbba-4358-80f7-21041f69f458" providerId="ADAL" clId="{DB27CCEB-803D-423F-B5C9-31627888BD72}" dt="2024-05-29T15:38:45.602" v="188" actId="2711"/>
        <pc:sldMkLst>
          <pc:docMk/>
          <pc:sldMk cId="1468070681" sldId="284"/>
        </pc:sldMkLst>
        <pc:spChg chg="mod">
          <ac:chgData name="Fabrizio Ricci - STC Studio Tributario Cristofori" userId="3d8e8f84-bbba-4358-80f7-21041f69f458" providerId="ADAL" clId="{DB27CCEB-803D-423F-B5C9-31627888BD72}" dt="2024-05-29T15:38:45.602" v="188" actId="2711"/>
          <ac:spMkLst>
            <pc:docMk/>
            <pc:sldMk cId="1468070681" sldId="284"/>
            <ac:spMk id="2" creationId="{5513C803-01B4-C543-B5B0-CA849D74588C}"/>
          </ac:spMkLst>
        </pc:spChg>
        <pc:spChg chg="mod">
          <ac:chgData name="Fabrizio Ricci - STC Studio Tributario Cristofori" userId="3d8e8f84-bbba-4358-80f7-21041f69f458" providerId="ADAL" clId="{DB27CCEB-803D-423F-B5C9-31627888BD72}" dt="2024-05-29T15:38:33.071" v="186"/>
          <ac:spMkLst>
            <pc:docMk/>
            <pc:sldMk cId="1468070681" sldId="284"/>
            <ac:spMk id="4" creationId="{C351E5F9-C92F-F8F5-3ADA-D94DC9F0C9ED}"/>
          </ac:spMkLst>
        </pc:spChg>
      </pc:sldChg>
      <pc:sldChg chg="modSp add mod">
        <pc:chgData name="Fabrizio Ricci - STC Studio Tributario Cristofori" userId="3d8e8f84-bbba-4358-80f7-21041f69f458" providerId="ADAL" clId="{DB27CCEB-803D-423F-B5C9-31627888BD72}" dt="2024-05-29T15:39:21.928" v="200" actId="2711"/>
        <pc:sldMkLst>
          <pc:docMk/>
          <pc:sldMk cId="3962699903" sldId="285"/>
        </pc:sldMkLst>
        <pc:spChg chg="mod">
          <ac:chgData name="Fabrizio Ricci - STC Studio Tributario Cristofori" userId="3d8e8f84-bbba-4358-80f7-21041f69f458" providerId="ADAL" clId="{DB27CCEB-803D-423F-B5C9-31627888BD72}" dt="2024-05-29T15:39:21.928" v="200" actId="2711"/>
          <ac:spMkLst>
            <pc:docMk/>
            <pc:sldMk cId="3962699903" sldId="285"/>
            <ac:spMk id="2" creationId="{5513C803-01B4-C543-B5B0-CA849D74588C}"/>
          </ac:spMkLst>
        </pc:spChg>
        <pc:spChg chg="mod">
          <ac:chgData name="Fabrizio Ricci - STC Studio Tributario Cristofori" userId="3d8e8f84-bbba-4358-80f7-21041f69f458" providerId="ADAL" clId="{DB27CCEB-803D-423F-B5C9-31627888BD72}" dt="2024-05-29T15:39:09.062" v="192"/>
          <ac:spMkLst>
            <pc:docMk/>
            <pc:sldMk cId="3962699903" sldId="285"/>
            <ac:spMk id="4" creationId="{C351E5F9-C92F-F8F5-3ADA-D94DC9F0C9ED}"/>
          </ac:spMkLst>
        </pc:spChg>
      </pc:sldChg>
      <pc:sldChg chg="modSp add mod">
        <pc:chgData name="Fabrizio Ricci - STC Studio Tributario Cristofori" userId="3d8e8f84-bbba-4358-80f7-21041f69f458" providerId="ADAL" clId="{DB27CCEB-803D-423F-B5C9-31627888BD72}" dt="2024-05-29T15:39:39.985" v="206" actId="2711"/>
        <pc:sldMkLst>
          <pc:docMk/>
          <pc:sldMk cId="3616844077" sldId="286"/>
        </pc:sldMkLst>
        <pc:spChg chg="mod">
          <ac:chgData name="Fabrizio Ricci - STC Studio Tributario Cristofori" userId="3d8e8f84-bbba-4358-80f7-21041f69f458" providerId="ADAL" clId="{DB27CCEB-803D-423F-B5C9-31627888BD72}" dt="2024-05-29T15:39:39.985" v="206" actId="2711"/>
          <ac:spMkLst>
            <pc:docMk/>
            <pc:sldMk cId="3616844077" sldId="286"/>
            <ac:spMk id="2" creationId="{5513C803-01B4-C543-B5B0-CA849D74588C}"/>
          </ac:spMkLst>
        </pc:spChg>
        <pc:spChg chg="mod">
          <ac:chgData name="Fabrizio Ricci - STC Studio Tributario Cristofori" userId="3d8e8f84-bbba-4358-80f7-21041f69f458" providerId="ADAL" clId="{DB27CCEB-803D-423F-B5C9-31627888BD72}" dt="2024-05-29T15:39:30.613" v="204"/>
          <ac:spMkLst>
            <pc:docMk/>
            <pc:sldMk cId="3616844077" sldId="286"/>
            <ac:spMk id="4" creationId="{C351E5F9-C92F-F8F5-3ADA-D94DC9F0C9ED}"/>
          </ac:spMkLst>
        </pc:spChg>
      </pc:sldChg>
      <pc:sldChg chg="modSp add mod">
        <pc:chgData name="Fabrizio Ricci - STC Studio Tributario Cristofori" userId="3d8e8f84-bbba-4358-80f7-21041f69f458" providerId="ADAL" clId="{DB27CCEB-803D-423F-B5C9-31627888BD72}" dt="2024-05-29T15:40:24.668" v="220" actId="2711"/>
        <pc:sldMkLst>
          <pc:docMk/>
          <pc:sldMk cId="804988791" sldId="287"/>
        </pc:sldMkLst>
        <pc:spChg chg="mod">
          <ac:chgData name="Fabrizio Ricci - STC Studio Tributario Cristofori" userId="3d8e8f84-bbba-4358-80f7-21041f69f458" providerId="ADAL" clId="{DB27CCEB-803D-423F-B5C9-31627888BD72}" dt="2024-05-29T15:40:24.668" v="220" actId="2711"/>
          <ac:spMkLst>
            <pc:docMk/>
            <pc:sldMk cId="804988791" sldId="287"/>
            <ac:spMk id="2" creationId="{5513C803-01B4-C543-B5B0-CA849D74588C}"/>
          </ac:spMkLst>
        </pc:spChg>
      </pc:sldChg>
      <pc:sldChg chg="modSp add mod">
        <pc:chgData name="Fabrizio Ricci - STC Studio Tributario Cristofori" userId="3d8e8f84-bbba-4358-80f7-21041f69f458" providerId="ADAL" clId="{DB27CCEB-803D-423F-B5C9-31627888BD72}" dt="2024-05-29T15:40:44.986" v="224" actId="255"/>
        <pc:sldMkLst>
          <pc:docMk/>
          <pc:sldMk cId="797717109" sldId="288"/>
        </pc:sldMkLst>
        <pc:spChg chg="mod">
          <ac:chgData name="Fabrizio Ricci - STC Studio Tributario Cristofori" userId="3d8e8f84-bbba-4358-80f7-21041f69f458" providerId="ADAL" clId="{DB27CCEB-803D-423F-B5C9-31627888BD72}" dt="2024-05-29T15:40:44.986" v="224" actId="255"/>
          <ac:spMkLst>
            <pc:docMk/>
            <pc:sldMk cId="797717109" sldId="288"/>
            <ac:spMk id="2" creationId="{5513C803-01B4-C543-B5B0-CA849D74588C}"/>
          </ac:spMkLst>
        </pc:spChg>
      </pc:sldChg>
      <pc:sldChg chg="modSp add mod">
        <pc:chgData name="Fabrizio Ricci - STC Studio Tributario Cristofori" userId="3d8e8f84-bbba-4358-80f7-21041f69f458" providerId="ADAL" clId="{DB27CCEB-803D-423F-B5C9-31627888BD72}" dt="2024-05-29T15:41:21.350" v="231" actId="1076"/>
        <pc:sldMkLst>
          <pc:docMk/>
          <pc:sldMk cId="2840099917" sldId="289"/>
        </pc:sldMkLst>
        <pc:spChg chg="mod">
          <ac:chgData name="Fabrizio Ricci - STC Studio Tributario Cristofori" userId="3d8e8f84-bbba-4358-80f7-21041f69f458" providerId="ADAL" clId="{DB27CCEB-803D-423F-B5C9-31627888BD72}" dt="2024-05-29T15:41:21.350" v="231" actId="1076"/>
          <ac:spMkLst>
            <pc:docMk/>
            <pc:sldMk cId="2840099917" sldId="289"/>
            <ac:spMk id="2" creationId="{5513C803-01B4-C543-B5B0-CA849D74588C}"/>
          </ac:spMkLst>
        </pc:spChg>
        <pc:spChg chg="mod">
          <ac:chgData name="Fabrizio Ricci - STC Studio Tributario Cristofori" userId="3d8e8f84-bbba-4358-80f7-21041f69f458" providerId="ADAL" clId="{DB27CCEB-803D-423F-B5C9-31627888BD72}" dt="2024-05-29T15:40:57.800" v="228"/>
          <ac:spMkLst>
            <pc:docMk/>
            <pc:sldMk cId="2840099917" sldId="289"/>
            <ac:spMk id="4" creationId="{C351E5F9-C92F-F8F5-3ADA-D94DC9F0C9ED}"/>
          </ac:spMkLst>
        </pc:spChg>
      </pc:sldChg>
      <pc:sldChg chg="modSp add mod">
        <pc:chgData name="Fabrizio Ricci - STC Studio Tributario Cristofori" userId="3d8e8f84-bbba-4358-80f7-21041f69f458" providerId="ADAL" clId="{DB27CCEB-803D-423F-B5C9-31627888BD72}" dt="2024-05-29T15:41:49.217" v="238" actId="1076"/>
        <pc:sldMkLst>
          <pc:docMk/>
          <pc:sldMk cId="1435921276" sldId="290"/>
        </pc:sldMkLst>
        <pc:spChg chg="mod">
          <ac:chgData name="Fabrizio Ricci - STC Studio Tributario Cristofori" userId="3d8e8f84-bbba-4358-80f7-21041f69f458" providerId="ADAL" clId="{DB27CCEB-803D-423F-B5C9-31627888BD72}" dt="2024-05-29T15:41:49.217" v="238" actId="1076"/>
          <ac:spMkLst>
            <pc:docMk/>
            <pc:sldMk cId="1435921276" sldId="290"/>
            <ac:spMk id="2" creationId="{5513C803-01B4-C543-B5B0-CA849D74588C}"/>
          </ac:spMkLst>
        </pc:spChg>
        <pc:spChg chg="mod">
          <ac:chgData name="Fabrizio Ricci - STC Studio Tributario Cristofori" userId="3d8e8f84-bbba-4358-80f7-21041f69f458" providerId="ADAL" clId="{DB27CCEB-803D-423F-B5C9-31627888BD72}" dt="2024-05-29T15:41:37.598" v="235"/>
          <ac:spMkLst>
            <pc:docMk/>
            <pc:sldMk cId="1435921276" sldId="290"/>
            <ac:spMk id="4" creationId="{C351E5F9-C92F-F8F5-3ADA-D94DC9F0C9ED}"/>
          </ac:spMkLst>
        </pc:spChg>
      </pc:sldChg>
      <pc:sldChg chg="modSp add mod">
        <pc:chgData name="Fabrizio Ricci - STC Studio Tributario Cristofori" userId="3d8e8f84-bbba-4358-80f7-21041f69f458" providerId="ADAL" clId="{DB27CCEB-803D-423F-B5C9-31627888BD72}" dt="2024-05-29T15:43:18.337" v="247" actId="1076"/>
        <pc:sldMkLst>
          <pc:docMk/>
          <pc:sldMk cId="528155850" sldId="291"/>
        </pc:sldMkLst>
        <pc:spChg chg="mod">
          <ac:chgData name="Fabrizio Ricci - STC Studio Tributario Cristofori" userId="3d8e8f84-bbba-4358-80f7-21041f69f458" providerId="ADAL" clId="{DB27CCEB-803D-423F-B5C9-31627888BD72}" dt="2024-05-29T15:43:18.337" v="247" actId="1076"/>
          <ac:spMkLst>
            <pc:docMk/>
            <pc:sldMk cId="528155850" sldId="291"/>
            <ac:spMk id="2" creationId="{5513C803-01B4-C543-B5B0-CA849D74588C}"/>
          </ac:spMkLst>
        </pc:spChg>
        <pc:spChg chg="mod">
          <ac:chgData name="Fabrizio Ricci - STC Studio Tributario Cristofori" userId="3d8e8f84-bbba-4358-80f7-21041f69f458" providerId="ADAL" clId="{DB27CCEB-803D-423F-B5C9-31627888BD72}" dt="2024-05-29T15:43:01.868" v="244" actId="1076"/>
          <ac:spMkLst>
            <pc:docMk/>
            <pc:sldMk cId="528155850" sldId="291"/>
            <ac:spMk id="4" creationId="{C351E5F9-C92F-F8F5-3ADA-D94DC9F0C9ED}"/>
          </ac:spMkLst>
        </pc:spChg>
      </pc:sldChg>
      <pc:sldChg chg="modSp add mod">
        <pc:chgData name="Fabrizio Ricci - STC Studio Tributario Cristofori" userId="3d8e8f84-bbba-4358-80f7-21041f69f458" providerId="ADAL" clId="{DB27CCEB-803D-423F-B5C9-31627888BD72}" dt="2024-05-29T15:43:42.430" v="254" actId="2711"/>
        <pc:sldMkLst>
          <pc:docMk/>
          <pc:sldMk cId="4259033138" sldId="292"/>
        </pc:sldMkLst>
        <pc:spChg chg="mod">
          <ac:chgData name="Fabrizio Ricci - STC Studio Tributario Cristofori" userId="3d8e8f84-bbba-4358-80f7-21041f69f458" providerId="ADAL" clId="{DB27CCEB-803D-423F-B5C9-31627888BD72}" dt="2024-05-29T15:43:42.430" v="254" actId="2711"/>
          <ac:spMkLst>
            <pc:docMk/>
            <pc:sldMk cId="4259033138" sldId="292"/>
            <ac:spMk id="2" creationId="{5513C803-01B4-C543-B5B0-CA849D74588C}"/>
          </ac:spMkLst>
        </pc:spChg>
        <pc:spChg chg="mod">
          <ac:chgData name="Fabrizio Ricci - STC Studio Tributario Cristofori" userId="3d8e8f84-bbba-4358-80f7-21041f69f458" providerId="ADAL" clId="{DB27CCEB-803D-423F-B5C9-31627888BD72}" dt="2024-05-29T15:43:28.447" v="251"/>
          <ac:spMkLst>
            <pc:docMk/>
            <pc:sldMk cId="4259033138" sldId="292"/>
            <ac:spMk id="4" creationId="{C351E5F9-C92F-F8F5-3ADA-D94DC9F0C9ED}"/>
          </ac:spMkLst>
        </pc:spChg>
      </pc:sldChg>
      <pc:sldChg chg="modSp add mod">
        <pc:chgData name="Fabrizio Ricci - STC Studio Tributario Cristofori" userId="3d8e8f84-bbba-4358-80f7-21041f69f458" providerId="ADAL" clId="{DB27CCEB-803D-423F-B5C9-31627888BD72}" dt="2024-05-29T15:44:02.974" v="258" actId="1076"/>
        <pc:sldMkLst>
          <pc:docMk/>
          <pc:sldMk cId="792275649" sldId="293"/>
        </pc:sldMkLst>
        <pc:spChg chg="mod">
          <ac:chgData name="Fabrizio Ricci - STC Studio Tributario Cristofori" userId="3d8e8f84-bbba-4358-80f7-21041f69f458" providerId="ADAL" clId="{DB27CCEB-803D-423F-B5C9-31627888BD72}" dt="2024-05-29T15:44:02.974" v="258" actId="1076"/>
          <ac:spMkLst>
            <pc:docMk/>
            <pc:sldMk cId="792275649" sldId="293"/>
            <ac:spMk id="2" creationId="{5513C803-01B4-C543-B5B0-CA849D74588C}"/>
          </ac:spMkLst>
        </pc:spChg>
      </pc:sldChg>
      <pc:sldChg chg="modSp add mod">
        <pc:chgData name="Fabrizio Ricci - STC Studio Tributario Cristofori" userId="3d8e8f84-bbba-4358-80f7-21041f69f458" providerId="ADAL" clId="{DB27CCEB-803D-423F-B5C9-31627888BD72}" dt="2024-05-29T15:44:24.507" v="266" actId="2711"/>
        <pc:sldMkLst>
          <pc:docMk/>
          <pc:sldMk cId="1501492613" sldId="294"/>
        </pc:sldMkLst>
        <pc:spChg chg="mod">
          <ac:chgData name="Fabrizio Ricci - STC Studio Tributario Cristofori" userId="3d8e8f84-bbba-4358-80f7-21041f69f458" providerId="ADAL" clId="{DB27CCEB-803D-423F-B5C9-31627888BD72}" dt="2024-05-29T15:44:24.507" v="266" actId="2711"/>
          <ac:spMkLst>
            <pc:docMk/>
            <pc:sldMk cId="1501492613" sldId="294"/>
            <ac:spMk id="2" creationId="{5513C803-01B4-C543-B5B0-CA849D74588C}"/>
          </ac:spMkLst>
        </pc:spChg>
        <pc:spChg chg="mod">
          <ac:chgData name="Fabrizio Ricci - STC Studio Tributario Cristofori" userId="3d8e8f84-bbba-4358-80f7-21041f69f458" providerId="ADAL" clId="{DB27CCEB-803D-423F-B5C9-31627888BD72}" dt="2024-05-29T15:44:15.682" v="264"/>
          <ac:spMkLst>
            <pc:docMk/>
            <pc:sldMk cId="1501492613" sldId="294"/>
            <ac:spMk id="4" creationId="{C351E5F9-C92F-F8F5-3ADA-D94DC9F0C9ED}"/>
          </ac:spMkLst>
        </pc:spChg>
      </pc:sldChg>
      <pc:sldChg chg="modSp add mod">
        <pc:chgData name="Fabrizio Ricci - STC Studio Tributario Cristofori" userId="3d8e8f84-bbba-4358-80f7-21041f69f458" providerId="ADAL" clId="{DB27CCEB-803D-423F-B5C9-31627888BD72}" dt="2024-05-29T15:44:49.298" v="273" actId="2711"/>
        <pc:sldMkLst>
          <pc:docMk/>
          <pc:sldMk cId="1356906802" sldId="295"/>
        </pc:sldMkLst>
        <pc:spChg chg="mod">
          <ac:chgData name="Fabrizio Ricci - STC Studio Tributario Cristofori" userId="3d8e8f84-bbba-4358-80f7-21041f69f458" providerId="ADAL" clId="{DB27CCEB-803D-423F-B5C9-31627888BD72}" dt="2024-05-29T15:44:49.298" v="273" actId="2711"/>
          <ac:spMkLst>
            <pc:docMk/>
            <pc:sldMk cId="1356906802" sldId="295"/>
            <ac:spMk id="2" creationId="{5513C803-01B4-C543-B5B0-CA849D74588C}"/>
          </ac:spMkLst>
        </pc:spChg>
        <pc:spChg chg="mod">
          <ac:chgData name="Fabrizio Ricci - STC Studio Tributario Cristofori" userId="3d8e8f84-bbba-4358-80f7-21041f69f458" providerId="ADAL" clId="{DB27CCEB-803D-423F-B5C9-31627888BD72}" dt="2024-05-29T15:44:37.652" v="270"/>
          <ac:spMkLst>
            <pc:docMk/>
            <pc:sldMk cId="1356906802" sldId="295"/>
            <ac:spMk id="4" creationId="{C351E5F9-C92F-F8F5-3ADA-D94DC9F0C9ED}"/>
          </ac:spMkLst>
        </pc:spChg>
      </pc:sldChg>
      <pc:sldChg chg="addSp delSp modSp add mod">
        <pc:chgData name="Fabrizio Ricci - STC Studio Tributario Cristofori" userId="3d8e8f84-bbba-4358-80f7-21041f69f458" providerId="ADAL" clId="{DB27CCEB-803D-423F-B5C9-31627888BD72}" dt="2024-06-03T07:28:01.038" v="317" actId="108"/>
        <pc:sldMkLst>
          <pc:docMk/>
          <pc:sldMk cId="223091879" sldId="296"/>
        </pc:sldMkLst>
        <pc:spChg chg="del mod">
          <ac:chgData name="Fabrizio Ricci - STC Studio Tributario Cristofori" userId="3d8e8f84-bbba-4358-80f7-21041f69f458" providerId="ADAL" clId="{DB27CCEB-803D-423F-B5C9-31627888BD72}" dt="2024-05-29T15:45:02.836" v="276" actId="478"/>
          <ac:spMkLst>
            <pc:docMk/>
            <pc:sldMk cId="223091879" sldId="296"/>
            <ac:spMk id="2" creationId="{5513C803-01B4-C543-B5B0-CA849D74588C}"/>
          </ac:spMkLst>
        </pc:spChg>
        <pc:spChg chg="del mod">
          <ac:chgData name="Fabrizio Ricci - STC Studio Tributario Cristofori" userId="3d8e8f84-bbba-4358-80f7-21041f69f458" providerId="ADAL" clId="{DB27CCEB-803D-423F-B5C9-31627888BD72}" dt="2024-05-29T15:45:56.994" v="290" actId="478"/>
          <ac:spMkLst>
            <pc:docMk/>
            <pc:sldMk cId="223091879" sldId="296"/>
            <ac:spMk id="4" creationId="{C351E5F9-C92F-F8F5-3ADA-D94DC9F0C9ED}"/>
          </ac:spMkLst>
        </pc:spChg>
        <pc:spChg chg="add del">
          <ac:chgData name="Fabrizio Ricci - STC Studio Tributario Cristofori" userId="3d8e8f84-bbba-4358-80f7-21041f69f458" providerId="ADAL" clId="{DB27CCEB-803D-423F-B5C9-31627888BD72}" dt="2024-05-29T15:45:05.613" v="278" actId="22"/>
          <ac:spMkLst>
            <pc:docMk/>
            <pc:sldMk cId="223091879" sldId="296"/>
            <ac:spMk id="5" creationId="{20854ABE-5126-C801-3860-F4087F4AC29F}"/>
          </ac:spMkLst>
        </pc:spChg>
        <pc:graphicFrameChg chg="add mod modGraphic">
          <ac:chgData name="Fabrizio Ricci - STC Studio Tributario Cristofori" userId="3d8e8f84-bbba-4358-80f7-21041f69f458" providerId="ADAL" clId="{DB27CCEB-803D-423F-B5C9-31627888BD72}" dt="2024-06-03T07:28:01.038" v="317" actId="108"/>
          <ac:graphicFrameMkLst>
            <pc:docMk/>
            <pc:sldMk cId="223091879" sldId="296"/>
            <ac:graphicFrameMk id="6" creationId="{6AC995FA-6B7C-41C1-61BC-30FF912CFB96}"/>
          </ac:graphicFrameMkLst>
        </pc:graphicFrameChg>
      </pc:sldChg>
      <pc:sldChg chg="modSp add mod">
        <pc:chgData name="Fabrizio Ricci - STC Studio Tributario Cristofori" userId="3d8e8f84-bbba-4358-80f7-21041f69f458" providerId="ADAL" clId="{DB27CCEB-803D-423F-B5C9-31627888BD72}" dt="2024-05-29T15:46:20.282" v="296" actId="2711"/>
        <pc:sldMkLst>
          <pc:docMk/>
          <pc:sldMk cId="1075435024" sldId="297"/>
        </pc:sldMkLst>
        <pc:spChg chg="mod">
          <ac:chgData name="Fabrizio Ricci - STC Studio Tributario Cristofori" userId="3d8e8f84-bbba-4358-80f7-21041f69f458" providerId="ADAL" clId="{DB27CCEB-803D-423F-B5C9-31627888BD72}" dt="2024-05-29T15:46:20.282" v="296" actId="2711"/>
          <ac:spMkLst>
            <pc:docMk/>
            <pc:sldMk cId="1075435024" sldId="297"/>
            <ac:spMk id="2" creationId="{5513C803-01B4-C543-B5B0-CA849D74588C}"/>
          </ac:spMkLst>
        </pc:spChg>
        <pc:spChg chg="mod">
          <ac:chgData name="Fabrizio Ricci - STC Studio Tributario Cristofori" userId="3d8e8f84-bbba-4358-80f7-21041f69f458" providerId="ADAL" clId="{DB27CCEB-803D-423F-B5C9-31627888BD72}" dt="2024-05-29T15:46:11.443" v="294"/>
          <ac:spMkLst>
            <pc:docMk/>
            <pc:sldMk cId="1075435024" sldId="297"/>
            <ac:spMk id="4" creationId="{C351E5F9-C92F-F8F5-3ADA-D94DC9F0C9ED}"/>
          </ac:spMkLst>
        </pc:spChg>
      </pc:sldChg>
      <pc:sldChg chg="modSp add mod">
        <pc:chgData name="Fabrizio Ricci - STC Studio Tributario Cristofori" userId="3d8e8f84-bbba-4358-80f7-21041f69f458" providerId="ADAL" clId="{DB27CCEB-803D-423F-B5C9-31627888BD72}" dt="2024-05-29T15:46:39.677" v="303" actId="1076"/>
        <pc:sldMkLst>
          <pc:docMk/>
          <pc:sldMk cId="996978456" sldId="298"/>
        </pc:sldMkLst>
        <pc:spChg chg="mod">
          <ac:chgData name="Fabrizio Ricci - STC Studio Tributario Cristofori" userId="3d8e8f84-bbba-4358-80f7-21041f69f458" providerId="ADAL" clId="{DB27CCEB-803D-423F-B5C9-31627888BD72}" dt="2024-05-29T15:46:39.677" v="303" actId="1076"/>
          <ac:spMkLst>
            <pc:docMk/>
            <pc:sldMk cId="996978456" sldId="298"/>
            <ac:spMk id="2" creationId="{5513C803-01B4-C543-B5B0-CA849D74588C}"/>
          </ac:spMkLst>
        </pc:spChg>
        <pc:spChg chg="mod">
          <ac:chgData name="Fabrizio Ricci - STC Studio Tributario Cristofori" userId="3d8e8f84-bbba-4358-80f7-21041f69f458" providerId="ADAL" clId="{DB27CCEB-803D-423F-B5C9-31627888BD72}" dt="2024-05-29T15:46:28.367" v="300"/>
          <ac:spMkLst>
            <pc:docMk/>
            <pc:sldMk cId="996978456" sldId="298"/>
            <ac:spMk id="4" creationId="{C351E5F9-C92F-F8F5-3ADA-D94DC9F0C9ED}"/>
          </ac:spMkLst>
        </pc:spChg>
      </pc:sldChg>
      <pc:sldChg chg="modSp add mod">
        <pc:chgData name="Fabrizio Ricci - STC Studio Tributario Cristofori" userId="3d8e8f84-bbba-4358-80f7-21041f69f458" providerId="ADAL" clId="{DB27CCEB-803D-423F-B5C9-31627888BD72}" dt="2024-05-29T15:47:24.632" v="314" actId="2711"/>
        <pc:sldMkLst>
          <pc:docMk/>
          <pc:sldMk cId="2391071658" sldId="299"/>
        </pc:sldMkLst>
        <pc:spChg chg="mod">
          <ac:chgData name="Fabrizio Ricci - STC Studio Tributario Cristofori" userId="3d8e8f84-bbba-4358-80f7-21041f69f458" providerId="ADAL" clId="{DB27CCEB-803D-423F-B5C9-31627888BD72}" dt="2024-05-29T15:47:24.632" v="314" actId="2711"/>
          <ac:spMkLst>
            <pc:docMk/>
            <pc:sldMk cId="2391071658" sldId="299"/>
            <ac:spMk id="2" creationId="{5513C803-01B4-C543-B5B0-CA849D74588C}"/>
          </ac:spMkLst>
        </pc:spChg>
        <pc:spChg chg="mod">
          <ac:chgData name="Fabrizio Ricci - STC Studio Tributario Cristofori" userId="3d8e8f84-bbba-4358-80f7-21041f69f458" providerId="ADAL" clId="{DB27CCEB-803D-423F-B5C9-31627888BD72}" dt="2024-05-29T15:47:15.382" v="312"/>
          <ac:spMkLst>
            <pc:docMk/>
            <pc:sldMk cId="2391071658" sldId="299"/>
            <ac:spMk id="4" creationId="{C351E5F9-C92F-F8F5-3ADA-D94DC9F0C9E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4C359C-35A0-CD45-8E6F-D7A20841E5E4}" type="datetimeFigureOut">
              <a:rPr lang="it-IT" smtClean="0"/>
              <a:t>03/06/2024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960EE8-7C68-824F-84C1-EA79023DFD50}" type="slidenum">
              <a:rPr lang="it-IT" smtClean="0"/>
              <a:t>‹N›</a:t>
            </a:fld>
            <a:endParaRPr lang="it-IT"/>
          </a:p>
        </p:txBody>
      </p:sp>
    </p:spTree>
    <p:extLst>
      <p:ext uri="{BB962C8B-B14F-4D97-AF65-F5344CB8AC3E}">
        <p14:creationId xmlns:p14="http://schemas.microsoft.com/office/powerpoint/2010/main" val="1204104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8" name="Immagine 7" descr="Immagine che contiene cerchio, spazio, schermata, Oggetto astronomico&#10;&#10;Descrizione generata automaticamente">
            <a:extLst>
              <a:ext uri="{FF2B5EF4-FFF2-40B4-BE49-F238E27FC236}">
                <a16:creationId xmlns:a16="http://schemas.microsoft.com/office/drawing/2014/main" id="{6F21860D-4511-441E-A76A-221DF6A47AFD}"/>
              </a:ext>
            </a:extLst>
          </p:cNvPr>
          <p:cNvPicPr>
            <a:picLocks noChangeAspect="1"/>
          </p:cNvPicPr>
          <p:nvPr userDrawn="1"/>
        </p:nvPicPr>
        <p:blipFill>
          <a:blip r:embed="rId2"/>
          <a:stretch>
            <a:fillRect/>
          </a:stretch>
        </p:blipFill>
        <p:spPr>
          <a:xfrm>
            <a:off x="0" y="0"/>
            <a:ext cx="12192000" cy="6858000"/>
          </a:xfrm>
          <a:prstGeom prst="rect">
            <a:avLst/>
          </a:prstGeom>
        </p:spPr>
      </p:pic>
      <p:pic>
        <p:nvPicPr>
          <p:cNvPr id="12" name="Elemento grafico 11">
            <a:extLst>
              <a:ext uri="{FF2B5EF4-FFF2-40B4-BE49-F238E27FC236}">
                <a16:creationId xmlns:a16="http://schemas.microsoft.com/office/drawing/2014/main" id="{18727497-A78B-2541-4D46-07FFD60CD9F0}"/>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865360" y="6078456"/>
            <a:ext cx="2006855" cy="413784"/>
          </a:xfrm>
          <a:prstGeom prst="rect">
            <a:avLst/>
          </a:prstGeom>
        </p:spPr>
      </p:pic>
      <p:sp>
        <p:nvSpPr>
          <p:cNvPr id="14" name="Segnaposto testo 13">
            <a:extLst>
              <a:ext uri="{FF2B5EF4-FFF2-40B4-BE49-F238E27FC236}">
                <a16:creationId xmlns:a16="http://schemas.microsoft.com/office/drawing/2014/main" id="{AB3E9BF0-9A98-2814-106A-9717986BBA29}"/>
              </a:ext>
            </a:extLst>
          </p:cNvPr>
          <p:cNvSpPr>
            <a:spLocks noGrp="1"/>
          </p:cNvSpPr>
          <p:nvPr>
            <p:ph type="body" sz="quarter" idx="10" hasCustomPrompt="1"/>
          </p:nvPr>
        </p:nvSpPr>
        <p:spPr>
          <a:xfrm>
            <a:off x="7742238" y="2733040"/>
            <a:ext cx="4154487" cy="457200"/>
          </a:xfrm>
          <a:prstGeom prst="rect">
            <a:avLst/>
          </a:prstGeom>
        </p:spPr>
        <p:txBody>
          <a:bodyPr/>
          <a:lstStyle>
            <a:lvl1pPr marL="0" indent="0">
              <a:buFontTx/>
              <a:buNone/>
              <a:defRPr b="1" i="0">
                <a:solidFill>
                  <a:schemeClr val="bg1"/>
                </a:solidFill>
                <a:latin typeface="Neue Haas Grotesk Text Pro" panose="020B0504020202020204" pitchFamily="34"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it-IT" dirty="0"/>
              <a:t>Titolo</a:t>
            </a:r>
          </a:p>
        </p:txBody>
      </p:sp>
      <p:sp>
        <p:nvSpPr>
          <p:cNvPr id="15" name="Segnaposto testo 13">
            <a:extLst>
              <a:ext uri="{FF2B5EF4-FFF2-40B4-BE49-F238E27FC236}">
                <a16:creationId xmlns:a16="http://schemas.microsoft.com/office/drawing/2014/main" id="{9E1BB6E3-AD0E-A709-88AA-2164E8DE0010}"/>
              </a:ext>
            </a:extLst>
          </p:cNvPr>
          <p:cNvSpPr>
            <a:spLocks noGrp="1"/>
          </p:cNvSpPr>
          <p:nvPr>
            <p:ph type="body" sz="quarter" idx="11" hasCustomPrompt="1"/>
          </p:nvPr>
        </p:nvSpPr>
        <p:spPr>
          <a:xfrm>
            <a:off x="7742238" y="3198872"/>
            <a:ext cx="4154487" cy="457200"/>
          </a:xfrm>
          <a:prstGeom prst="rect">
            <a:avLst/>
          </a:prstGeom>
        </p:spPr>
        <p:txBody>
          <a:bodyPr/>
          <a:lstStyle>
            <a:lvl1pPr marL="0" indent="0">
              <a:buFontTx/>
              <a:buNone/>
              <a:defRPr b="0" i="0">
                <a:solidFill>
                  <a:schemeClr val="bg1"/>
                </a:solidFill>
                <a:latin typeface="Neue Haas Grotesk Text Pro" panose="020B0504020202020204" pitchFamily="34"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it-IT" dirty="0"/>
              <a:t>Sottotitolo</a:t>
            </a:r>
          </a:p>
        </p:txBody>
      </p:sp>
      <p:sp>
        <p:nvSpPr>
          <p:cNvPr id="17" name="Segnaposto testo 13">
            <a:extLst>
              <a:ext uri="{FF2B5EF4-FFF2-40B4-BE49-F238E27FC236}">
                <a16:creationId xmlns:a16="http://schemas.microsoft.com/office/drawing/2014/main" id="{3975DE06-8BF8-914A-5F9B-AF0E94100DED}"/>
              </a:ext>
            </a:extLst>
          </p:cNvPr>
          <p:cNvSpPr>
            <a:spLocks noGrp="1"/>
          </p:cNvSpPr>
          <p:nvPr>
            <p:ph type="body" sz="quarter" idx="12" hasCustomPrompt="1"/>
          </p:nvPr>
        </p:nvSpPr>
        <p:spPr>
          <a:xfrm>
            <a:off x="7742238" y="4783048"/>
            <a:ext cx="4154487" cy="286792"/>
          </a:xfrm>
          <a:prstGeom prst="rect">
            <a:avLst/>
          </a:prstGeom>
        </p:spPr>
        <p:txBody>
          <a:bodyPr/>
          <a:lstStyle>
            <a:lvl1pPr marL="0" indent="0">
              <a:buFontTx/>
              <a:buNone/>
              <a:defRPr sz="1800" b="0" i="0">
                <a:solidFill>
                  <a:schemeClr val="bg1"/>
                </a:solidFill>
                <a:latin typeface="Neue Haas Grotesk Text Pro" panose="020B0504020202020204" pitchFamily="34"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it-IT" dirty="0"/>
              <a:t>Data</a:t>
            </a:r>
          </a:p>
        </p:txBody>
      </p:sp>
      <p:sp>
        <p:nvSpPr>
          <p:cNvPr id="18" name="Segnaposto testo 13">
            <a:extLst>
              <a:ext uri="{FF2B5EF4-FFF2-40B4-BE49-F238E27FC236}">
                <a16:creationId xmlns:a16="http://schemas.microsoft.com/office/drawing/2014/main" id="{9223A662-B1DE-62D8-5481-17C0F2030465}"/>
              </a:ext>
            </a:extLst>
          </p:cNvPr>
          <p:cNvSpPr>
            <a:spLocks noGrp="1"/>
          </p:cNvSpPr>
          <p:nvPr>
            <p:ph type="body" sz="quarter" idx="13" hasCustomPrompt="1"/>
          </p:nvPr>
        </p:nvSpPr>
        <p:spPr>
          <a:xfrm>
            <a:off x="7742238" y="5143088"/>
            <a:ext cx="4154487" cy="286792"/>
          </a:xfrm>
          <a:prstGeom prst="rect">
            <a:avLst/>
          </a:prstGeom>
        </p:spPr>
        <p:txBody>
          <a:bodyPr/>
          <a:lstStyle>
            <a:lvl1pPr marL="0" indent="0">
              <a:buFontTx/>
              <a:buNone/>
              <a:defRPr sz="1800" b="0" i="0">
                <a:solidFill>
                  <a:schemeClr val="bg1"/>
                </a:solidFill>
                <a:latin typeface="Neue Haas Grotesk Text Pro" panose="020B0504020202020204" pitchFamily="34" charset="77"/>
              </a:defRPr>
            </a:lvl1pPr>
            <a:lvl2pPr marL="457200" indent="0">
              <a:buFontTx/>
              <a:buNone/>
              <a:defRPr>
                <a:solidFill>
                  <a:schemeClr val="bg1"/>
                </a:solidFill>
              </a:defRPr>
            </a:lvl2pPr>
            <a:lvl3pPr marL="914400" indent="0">
              <a:buFontTx/>
              <a:buNone/>
              <a:defRPr>
                <a:solidFill>
                  <a:schemeClr val="bg1"/>
                </a:solidFill>
              </a:defRPr>
            </a:lvl3pPr>
            <a:lvl4pPr marL="1371600" indent="0">
              <a:buFontTx/>
              <a:buNone/>
              <a:defRPr>
                <a:solidFill>
                  <a:schemeClr val="bg1"/>
                </a:solidFill>
              </a:defRPr>
            </a:lvl4pPr>
            <a:lvl5pPr marL="1828800" indent="0">
              <a:buFontTx/>
              <a:buNone/>
              <a:defRPr>
                <a:solidFill>
                  <a:schemeClr val="bg1"/>
                </a:solidFill>
              </a:defRPr>
            </a:lvl5pPr>
          </a:lstStyle>
          <a:p>
            <a:pPr lvl="0"/>
            <a:r>
              <a:rPr lang="it-IT" dirty="0"/>
              <a:t>Luogo</a:t>
            </a:r>
          </a:p>
        </p:txBody>
      </p:sp>
    </p:spTree>
    <p:extLst>
      <p:ext uri="{BB962C8B-B14F-4D97-AF65-F5344CB8AC3E}">
        <p14:creationId xmlns:p14="http://schemas.microsoft.com/office/powerpoint/2010/main" val="929598566"/>
      </p:ext>
    </p:extLst>
  </p:cSld>
  <p:clrMapOvr>
    <a:masterClrMapping/>
  </p:clrMapOvr>
  <p:extLst>
    <p:ext uri="{DCECCB84-F9BA-43D5-87BE-67443E8EF086}">
      <p15:sldGuideLst xmlns:p15="http://schemas.microsoft.com/office/powerpoint/2012/main">
        <p15:guide id="1" orient="horz" pos="4065" userDrawn="1">
          <p15:clr>
            <a:srgbClr val="FBAE40"/>
          </p15:clr>
        </p15:guide>
        <p15:guide id="2" pos="3840" userDrawn="1">
          <p15:clr>
            <a:srgbClr val="FBAE40"/>
          </p15:clr>
        </p15:guide>
        <p15:guide id="3" orient="horz" pos="22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1288473" y="1233488"/>
            <a:ext cx="4572000" cy="4391025"/>
          </a:xfrm>
          <a:prstGeom prst="rect">
            <a:avLst/>
          </a:prstGeom>
        </p:spPr>
        <p:txBody>
          <a:bodyPr/>
          <a:lstStyle/>
          <a:p>
            <a:endParaRPr lang="it-IT"/>
          </a:p>
        </p:txBody>
      </p:sp>
      <p:sp>
        <p:nvSpPr>
          <p:cNvPr id="4" name="Segnaposto testo 5">
            <a:extLst>
              <a:ext uri="{FF2B5EF4-FFF2-40B4-BE49-F238E27FC236}">
                <a16:creationId xmlns:a16="http://schemas.microsoft.com/office/drawing/2014/main" id="{2AC0899C-625F-B879-EE54-CD5C9EC9D1FA}"/>
              </a:ext>
            </a:extLst>
          </p:cNvPr>
          <p:cNvSpPr>
            <a:spLocks noGrp="1"/>
          </p:cNvSpPr>
          <p:nvPr>
            <p:ph type="body" sz="quarter" idx="16"/>
          </p:nvPr>
        </p:nvSpPr>
        <p:spPr>
          <a:xfrm>
            <a:off x="6773446" y="1279879"/>
            <a:ext cx="4808954" cy="4317357"/>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Tree>
    <p:extLst>
      <p:ext uri="{BB962C8B-B14F-4D97-AF65-F5344CB8AC3E}">
        <p14:creationId xmlns:p14="http://schemas.microsoft.com/office/powerpoint/2010/main" val="424146512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4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346363" y="1233488"/>
            <a:ext cx="11526981" cy="4391025"/>
          </a:xfrm>
          <a:prstGeom prst="rect">
            <a:avLst/>
          </a:prstGeom>
        </p:spPr>
        <p:txBody>
          <a:bodyPr/>
          <a:lstStyle/>
          <a:p>
            <a:endParaRPr lang="it-IT"/>
          </a:p>
        </p:txBody>
      </p:sp>
    </p:spTree>
    <p:extLst>
      <p:ext uri="{BB962C8B-B14F-4D97-AF65-F5344CB8AC3E}">
        <p14:creationId xmlns:p14="http://schemas.microsoft.com/office/powerpoint/2010/main" val="2670734054"/>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3" name="Segnaposto testo 11">
            <a:extLst>
              <a:ext uri="{FF2B5EF4-FFF2-40B4-BE49-F238E27FC236}">
                <a16:creationId xmlns:a16="http://schemas.microsoft.com/office/drawing/2014/main" id="{0979E2F9-AB52-D0A7-4DB7-A0F64CFAED51}"/>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2" name="Segnaposto immagine 2">
            <a:extLst>
              <a:ext uri="{FF2B5EF4-FFF2-40B4-BE49-F238E27FC236}">
                <a16:creationId xmlns:a16="http://schemas.microsoft.com/office/drawing/2014/main" id="{EF0ADD8A-9AF3-4BE3-1AAC-C7772ABBF5A3}"/>
              </a:ext>
            </a:extLst>
          </p:cNvPr>
          <p:cNvSpPr>
            <a:spLocks noGrp="1"/>
          </p:cNvSpPr>
          <p:nvPr>
            <p:ph type="pic" sz="quarter" idx="13"/>
          </p:nvPr>
        </p:nvSpPr>
        <p:spPr>
          <a:xfrm>
            <a:off x="304800" y="1690688"/>
            <a:ext cx="4572000" cy="4391025"/>
          </a:xfrm>
          <a:prstGeom prst="rect">
            <a:avLst/>
          </a:prstGeom>
        </p:spPr>
        <p:txBody>
          <a:bodyPr/>
          <a:lstStyle/>
          <a:p>
            <a:endParaRPr lang="it-IT"/>
          </a:p>
        </p:txBody>
      </p:sp>
      <p:sp>
        <p:nvSpPr>
          <p:cNvPr id="3" name="Segnaposto immagine 2">
            <a:extLst>
              <a:ext uri="{FF2B5EF4-FFF2-40B4-BE49-F238E27FC236}">
                <a16:creationId xmlns:a16="http://schemas.microsoft.com/office/drawing/2014/main" id="{4799C1A6-326A-A1D7-9DC3-C9DA804C52EE}"/>
              </a:ext>
            </a:extLst>
          </p:cNvPr>
          <p:cNvSpPr>
            <a:spLocks noGrp="1"/>
          </p:cNvSpPr>
          <p:nvPr>
            <p:ph type="pic" sz="quarter" idx="14"/>
          </p:nvPr>
        </p:nvSpPr>
        <p:spPr>
          <a:xfrm>
            <a:off x="5375920" y="1690689"/>
            <a:ext cx="3019935" cy="2900396"/>
          </a:xfrm>
          <a:prstGeom prst="rect">
            <a:avLst/>
          </a:prstGeom>
        </p:spPr>
        <p:txBody>
          <a:bodyPr/>
          <a:lstStyle/>
          <a:p>
            <a:endParaRPr lang="it-IT"/>
          </a:p>
        </p:txBody>
      </p:sp>
      <p:sp>
        <p:nvSpPr>
          <p:cNvPr id="4" name="Segnaposto testo 5">
            <a:extLst>
              <a:ext uri="{FF2B5EF4-FFF2-40B4-BE49-F238E27FC236}">
                <a16:creationId xmlns:a16="http://schemas.microsoft.com/office/drawing/2014/main" id="{FF965153-132C-8007-9C96-82B6334D54AA}"/>
              </a:ext>
            </a:extLst>
          </p:cNvPr>
          <p:cNvSpPr>
            <a:spLocks noGrp="1"/>
          </p:cNvSpPr>
          <p:nvPr>
            <p:ph type="body" sz="quarter" idx="15"/>
          </p:nvPr>
        </p:nvSpPr>
        <p:spPr>
          <a:xfrm>
            <a:off x="5416550" y="5070475"/>
            <a:ext cx="3006725" cy="526761"/>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
        <p:nvSpPr>
          <p:cNvPr id="5" name="Segnaposto testo 5">
            <a:extLst>
              <a:ext uri="{FF2B5EF4-FFF2-40B4-BE49-F238E27FC236}">
                <a16:creationId xmlns:a16="http://schemas.microsoft.com/office/drawing/2014/main" id="{E0355E00-5F7A-7BC1-23B7-8E78D384AD3A}"/>
              </a:ext>
            </a:extLst>
          </p:cNvPr>
          <p:cNvSpPr>
            <a:spLocks noGrp="1"/>
          </p:cNvSpPr>
          <p:nvPr>
            <p:ph type="body" sz="quarter" idx="16"/>
          </p:nvPr>
        </p:nvSpPr>
        <p:spPr>
          <a:xfrm>
            <a:off x="8990174" y="1612388"/>
            <a:ext cx="3006725" cy="526761"/>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Tree>
    <p:extLst>
      <p:ext uri="{BB962C8B-B14F-4D97-AF65-F5344CB8AC3E}">
        <p14:creationId xmlns:p14="http://schemas.microsoft.com/office/powerpoint/2010/main" val="839916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7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3" name="Segnaposto testo 11">
            <a:extLst>
              <a:ext uri="{FF2B5EF4-FFF2-40B4-BE49-F238E27FC236}">
                <a16:creationId xmlns:a16="http://schemas.microsoft.com/office/drawing/2014/main" id="{0979E2F9-AB52-D0A7-4DB7-A0F64CFAED51}"/>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6" name="Segnaposto immagine 2">
            <a:extLst>
              <a:ext uri="{FF2B5EF4-FFF2-40B4-BE49-F238E27FC236}">
                <a16:creationId xmlns:a16="http://schemas.microsoft.com/office/drawing/2014/main" id="{26886FA8-2B6B-2872-9EE2-15EB1DA30005}"/>
              </a:ext>
            </a:extLst>
          </p:cNvPr>
          <p:cNvSpPr>
            <a:spLocks noGrp="1"/>
          </p:cNvSpPr>
          <p:nvPr>
            <p:ph type="pic" sz="quarter" idx="13"/>
          </p:nvPr>
        </p:nvSpPr>
        <p:spPr>
          <a:xfrm>
            <a:off x="1288473" y="1649124"/>
            <a:ext cx="4294909" cy="4124902"/>
          </a:xfrm>
          <a:prstGeom prst="rect">
            <a:avLst/>
          </a:prstGeom>
        </p:spPr>
        <p:txBody>
          <a:bodyPr/>
          <a:lstStyle/>
          <a:p>
            <a:endParaRPr lang="it-IT"/>
          </a:p>
        </p:txBody>
      </p:sp>
      <p:sp>
        <p:nvSpPr>
          <p:cNvPr id="8" name="Segnaposto immagine 2">
            <a:extLst>
              <a:ext uri="{FF2B5EF4-FFF2-40B4-BE49-F238E27FC236}">
                <a16:creationId xmlns:a16="http://schemas.microsoft.com/office/drawing/2014/main" id="{E61AB1FB-8885-B545-2F87-8053B369D928}"/>
              </a:ext>
            </a:extLst>
          </p:cNvPr>
          <p:cNvSpPr>
            <a:spLocks noGrp="1"/>
          </p:cNvSpPr>
          <p:nvPr>
            <p:ph type="pic" sz="quarter" idx="17"/>
          </p:nvPr>
        </p:nvSpPr>
        <p:spPr>
          <a:xfrm>
            <a:off x="6345382" y="1649124"/>
            <a:ext cx="4294909" cy="4124902"/>
          </a:xfrm>
          <a:prstGeom prst="rect">
            <a:avLst/>
          </a:prstGeom>
        </p:spPr>
        <p:txBody>
          <a:bodyPr/>
          <a:lstStyle/>
          <a:p>
            <a:endParaRPr lang="it-IT"/>
          </a:p>
        </p:txBody>
      </p:sp>
    </p:spTree>
    <p:extLst>
      <p:ext uri="{BB962C8B-B14F-4D97-AF65-F5344CB8AC3E}">
        <p14:creationId xmlns:p14="http://schemas.microsoft.com/office/powerpoint/2010/main" val="37232195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8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3" name="Segnaposto testo 11">
            <a:extLst>
              <a:ext uri="{FF2B5EF4-FFF2-40B4-BE49-F238E27FC236}">
                <a16:creationId xmlns:a16="http://schemas.microsoft.com/office/drawing/2014/main" id="{0979E2F9-AB52-D0A7-4DB7-A0F64CFAED51}"/>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2" name="Segnaposto immagine 2">
            <a:extLst>
              <a:ext uri="{FF2B5EF4-FFF2-40B4-BE49-F238E27FC236}">
                <a16:creationId xmlns:a16="http://schemas.microsoft.com/office/drawing/2014/main" id="{B067B4B6-1FBB-2FAB-63EB-B9E860B28B99}"/>
              </a:ext>
            </a:extLst>
          </p:cNvPr>
          <p:cNvSpPr>
            <a:spLocks noGrp="1"/>
          </p:cNvSpPr>
          <p:nvPr>
            <p:ph type="pic" sz="quarter" idx="13"/>
          </p:nvPr>
        </p:nvSpPr>
        <p:spPr>
          <a:xfrm>
            <a:off x="1288473" y="1607561"/>
            <a:ext cx="4572000" cy="4391025"/>
          </a:xfrm>
          <a:prstGeom prst="rect">
            <a:avLst/>
          </a:prstGeom>
        </p:spPr>
        <p:txBody>
          <a:bodyPr/>
          <a:lstStyle/>
          <a:p>
            <a:endParaRPr lang="it-IT"/>
          </a:p>
        </p:txBody>
      </p:sp>
      <p:sp>
        <p:nvSpPr>
          <p:cNvPr id="3" name="Segnaposto testo 5">
            <a:extLst>
              <a:ext uri="{FF2B5EF4-FFF2-40B4-BE49-F238E27FC236}">
                <a16:creationId xmlns:a16="http://schemas.microsoft.com/office/drawing/2014/main" id="{23AC3260-16D6-5D1C-00BE-E53D5CA6A667}"/>
              </a:ext>
            </a:extLst>
          </p:cNvPr>
          <p:cNvSpPr>
            <a:spLocks noGrp="1"/>
          </p:cNvSpPr>
          <p:nvPr>
            <p:ph type="body" sz="quarter" idx="16"/>
          </p:nvPr>
        </p:nvSpPr>
        <p:spPr>
          <a:xfrm>
            <a:off x="6773446" y="1653952"/>
            <a:ext cx="4808954" cy="4317357"/>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Tree>
    <p:extLst>
      <p:ext uri="{BB962C8B-B14F-4D97-AF65-F5344CB8AC3E}">
        <p14:creationId xmlns:p14="http://schemas.microsoft.com/office/powerpoint/2010/main" val="2403636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346363" y="1746106"/>
            <a:ext cx="11526981" cy="4072803"/>
          </a:xfrm>
          <a:prstGeom prst="rect">
            <a:avLst/>
          </a:prstGeom>
        </p:spPr>
        <p:txBody>
          <a:bodyPr/>
          <a:lstStyle/>
          <a:p>
            <a:endParaRPr lang="it-IT"/>
          </a:p>
        </p:txBody>
      </p:sp>
      <p:sp>
        <p:nvSpPr>
          <p:cNvPr id="2" name="Segnaposto testo 11">
            <a:extLst>
              <a:ext uri="{FF2B5EF4-FFF2-40B4-BE49-F238E27FC236}">
                <a16:creationId xmlns:a16="http://schemas.microsoft.com/office/drawing/2014/main" id="{D9983371-5856-7A6B-7568-231A223390AE}"/>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Tree>
    <p:extLst>
      <p:ext uri="{BB962C8B-B14F-4D97-AF65-F5344CB8AC3E}">
        <p14:creationId xmlns:p14="http://schemas.microsoft.com/office/powerpoint/2010/main" val="561488583"/>
      </p:ext>
    </p:extLst>
  </p:cSld>
  <p:clrMapOvr>
    <a:masterClrMapping/>
  </p:clrMapOvr>
  <p:extLst>
    <p:ext uri="{DCECCB84-F9BA-43D5-87BE-67443E8EF086}">
      <p15:sldGuideLst xmlns:p15="http://schemas.microsoft.com/office/powerpoint/2012/main">
        <p15:guide id="1" pos="3840">
          <p15:clr>
            <a:srgbClr val="FBAE40"/>
          </p15:clr>
        </p15:guide>
        <p15:guide id="2"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pic>
        <p:nvPicPr>
          <p:cNvPr id="4" name="Immagine 3" descr="Immagine che contiene blu, Elementi grafici, Blu elettrico, schermata&#10;&#10;Descrizione generata automaticamente">
            <a:extLst>
              <a:ext uri="{FF2B5EF4-FFF2-40B4-BE49-F238E27FC236}">
                <a16:creationId xmlns:a16="http://schemas.microsoft.com/office/drawing/2014/main" id="{250F73FF-8E25-AD5A-1DFF-63307EB53AF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6" name="Segnaposto testo 5">
            <a:extLst>
              <a:ext uri="{FF2B5EF4-FFF2-40B4-BE49-F238E27FC236}">
                <a16:creationId xmlns:a16="http://schemas.microsoft.com/office/drawing/2014/main" id="{3D0FAF17-6CDC-B9F1-5FCE-19D5A8F8F87E}"/>
              </a:ext>
            </a:extLst>
          </p:cNvPr>
          <p:cNvSpPr>
            <a:spLocks noGrp="1"/>
          </p:cNvSpPr>
          <p:nvPr>
            <p:ph type="body" sz="quarter" idx="10" hasCustomPrompt="1"/>
          </p:nvPr>
        </p:nvSpPr>
        <p:spPr>
          <a:xfrm>
            <a:off x="5395595" y="2803843"/>
            <a:ext cx="5842000" cy="538797"/>
          </a:xfrm>
          <a:prstGeom prst="rect">
            <a:avLst/>
          </a:prstGeom>
        </p:spPr>
        <p:txBody>
          <a:bodyPr/>
          <a:lstStyle>
            <a:lvl1pPr marL="0" indent="0">
              <a:buFontTx/>
              <a:buNone/>
              <a:defRPr b="1"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Titolo Sezione</a:t>
            </a:r>
          </a:p>
        </p:txBody>
      </p:sp>
      <p:pic>
        <p:nvPicPr>
          <p:cNvPr id="7" name="Elemento grafico 6">
            <a:extLst>
              <a:ext uri="{FF2B5EF4-FFF2-40B4-BE49-F238E27FC236}">
                <a16:creationId xmlns:a16="http://schemas.microsoft.com/office/drawing/2014/main" id="{786F3AFF-F088-2A8D-2EF2-C629C7859EDD}"/>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865360" y="6078456"/>
            <a:ext cx="2006855" cy="413784"/>
          </a:xfrm>
          <a:prstGeom prst="rect">
            <a:avLst/>
          </a:prstGeom>
        </p:spPr>
      </p:pic>
      <p:sp>
        <p:nvSpPr>
          <p:cNvPr id="8" name="Segnaposto testo 5">
            <a:extLst>
              <a:ext uri="{FF2B5EF4-FFF2-40B4-BE49-F238E27FC236}">
                <a16:creationId xmlns:a16="http://schemas.microsoft.com/office/drawing/2014/main" id="{D5D22268-8270-6E15-ACF6-52B5CB2E4B6F}"/>
              </a:ext>
            </a:extLst>
          </p:cNvPr>
          <p:cNvSpPr>
            <a:spLocks noGrp="1"/>
          </p:cNvSpPr>
          <p:nvPr>
            <p:ph type="body" sz="quarter" idx="11" hasCustomPrompt="1"/>
          </p:nvPr>
        </p:nvSpPr>
        <p:spPr>
          <a:xfrm>
            <a:off x="5395595" y="3429000"/>
            <a:ext cx="5842000" cy="538797"/>
          </a:xfrm>
          <a:prstGeom prst="rect">
            <a:avLst/>
          </a:prstGeom>
        </p:spPr>
        <p:txBody>
          <a:bodyPr/>
          <a:lstStyle>
            <a:lvl1pPr marL="0" indent="0">
              <a:buFontTx/>
              <a:buNone/>
              <a:defRPr sz="2000" b="0"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Sottotitolo (se necessario)</a:t>
            </a:r>
          </a:p>
        </p:txBody>
      </p:sp>
      <p:sp>
        <p:nvSpPr>
          <p:cNvPr id="9" name="CasellaDiTesto 8">
            <a:extLst>
              <a:ext uri="{FF2B5EF4-FFF2-40B4-BE49-F238E27FC236}">
                <a16:creationId xmlns:a16="http://schemas.microsoft.com/office/drawing/2014/main" id="{CD7E55B9-0457-4655-06ED-A31A759F0042}"/>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bg1"/>
                </a:solidFill>
                <a:latin typeface="Neue Haas Grotesk Text Pro" panose="020B0504020202020204" pitchFamily="34" charset="77"/>
              </a:rPr>
              <a:t>All</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rights</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reserved</a:t>
            </a:r>
            <a:r>
              <a:rPr lang="it-IT" sz="900" dirty="0">
                <a:solidFill>
                  <a:schemeClr val="bg1"/>
                </a:solidFill>
                <a:latin typeface="Neue Haas Grotesk Text Pro" panose="020B0504020202020204" pitchFamily="34" charset="77"/>
              </a:rPr>
              <a:t> @Fondazione </a:t>
            </a:r>
            <a:r>
              <a:rPr lang="it-IT" sz="900" dirty="0" err="1">
                <a:solidFill>
                  <a:schemeClr val="bg1"/>
                </a:solidFill>
                <a:latin typeface="Neue Haas Grotesk Text Pro" panose="020B0504020202020204" pitchFamily="34" charset="77"/>
              </a:rPr>
              <a:t>Capitale&amp;Lavoro</a:t>
            </a:r>
            <a:endParaRPr lang="it-IT" sz="900" dirty="0">
              <a:solidFill>
                <a:schemeClr val="bg1"/>
              </a:solidFill>
              <a:latin typeface="Neue Haas Grotesk Text Pro" panose="020B0504020202020204" pitchFamily="34" charset="77"/>
            </a:endParaRPr>
          </a:p>
        </p:txBody>
      </p:sp>
    </p:spTree>
    <p:extLst>
      <p:ext uri="{BB962C8B-B14F-4D97-AF65-F5344CB8AC3E}">
        <p14:creationId xmlns:p14="http://schemas.microsoft.com/office/powerpoint/2010/main" val="1345891834"/>
      </p:ext>
    </p:extLst>
  </p:cSld>
  <p:clrMapOvr>
    <a:masterClrMapping/>
  </p:clrMapOvr>
  <p:extLst>
    <p:ext uri="{DCECCB84-F9BA-43D5-87BE-67443E8EF086}">
      <p15:sldGuideLst xmlns:p15="http://schemas.microsoft.com/office/powerpoint/2012/main">
        <p15:guide id="1" orient="horz" pos="4065"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pic>
        <p:nvPicPr>
          <p:cNvPr id="4" name="Immagine 3" descr="Immagine che contiene Blu elettrico, blu, cerchio, Blu intenso&#10;&#10;Descrizione generata automaticamente">
            <a:extLst>
              <a:ext uri="{FF2B5EF4-FFF2-40B4-BE49-F238E27FC236}">
                <a16:creationId xmlns:a16="http://schemas.microsoft.com/office/drawing/2014/main" id="{7DF7407F-ED0E-C163-90FB-38617AFBD161}"/>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Segnaposto testo 5">
            <a:extLst>
              <a:ext uri="{FF2B5EF4-FFF2-40B4-BE49-F238E27FC236}">
                <a16:creationId xmlns:a16="http://schemas.microsoft.com/office/drawing/2014/main" id="{6819E744-97E1-5DC4-3616-2A767D3D3AB0}"/>
              </a:ext>
            </a:extLst>
          </p:cNvPr>
          <p:cNvSpPr>
            <a:spLocks noGrp="1"/>
          </p:cNvSpPr>
          <p:nvPr>
            <p:ph type="body" sz="quarter" idx="10" hasCustomPrompt="1"/>
          </p:nvPr>
        </p:nvSpPr>
        <p:spPr>
          <a:xfrm>
            <a:off x="356235" y="2803843"/>
            <a:ext cx="5842000" cy="538797"/>
          </a:xfrm>
          <a:prstGeom prst="rect">
            <a:avLst/>
          </a:prstGeom>
        </p:spPr>
        <p:txBody>
          <a:bodyPr/>
          <a:lstStyle>
            <a:lvl1pPr marL="0" indent="0">
              <a:buFontTx/>
              <a:buNone/>
              <a:defRPr b="1"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Titolo Sezione</a:t>
            </a:r>
          </a:p>
        </p:txBody>
      </p:sp>
      <p:sp>
        <p:nvSpPr>
          <p:cNvPr id="6" name="Segnaposto testo 5">
            <a:extLst>
              <a:ext uri="{FF2B5EF4-FFF2-40B4-BE49-F238E27FC236}">
                <a16:creationId xmlns:a16="http://schemas.microsoft.com/office/drawing/2014/main" id="{7E34FD33-8EA6-31FE-BC64-937302C8DF44}"/>
              </a:ext>
            </a:extLst>
          </p:cNvPr>
          <p:cNvSpPr>
            <a:spLocks noGrp="1"/>
          </p:cNvSpPr>
          <p:nvPr>
            <p:ph type="body" sz="quarter" idx="11" hasCustomPrompt="1"/>
          </p:nvPr>
        </p:nvSpPr>
        <p:spPr>
          <a:xfrm>
            <a:off x="356235" y="3429000"/>
            <a:ext cx="5842000" cy="538797"/>
          </a:xfrm>
          <a:prstGeom prst="rect">
            <a:avLst/>
          </a:prstGeom>
        </p:spPr>
        <p:txBody>
          <a:bodyPr/>
          <a:lstStyle>
            <a:lvl1pPr marL="0" indent="0">
              <a:buFontTx/>
              <a:buNone/>
              <a:defRPr sz="2000" b="0"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Sottotitolo (se necessario)</a:t>
            </a:r>
          </a:p>
        </p:txBody>
      </p:sp>
      <p:pic>
        <p:nvPicPr>
          <p:cNvPr id="7" name="Elemento grafico 6">
            <a:extLst>
              <a:ext uri="{FF2B5EF4-FFF2-40B4-BE49-F238E27FC236}">
                <a16:creationId xmlns:a16="http://schemas.microsoft.com/office/drawing/2014/main" id="{BC54D64F-9213-DF9E-327C-6CB30F667E8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865360" y="6078456"/>
            <a:ext cx="2006855" cy="413784"/>
          </a:xfrm>
          <a:prstGeom prst="rect">
            <a:avLst/>
          </a:prstGeom>
        </p:spPr>
      </p:pic>
      <p:sp>
        <p:nvSpPr>
          <p:cNvPr id="8" name="CasellaDiTesto 7">
            <a:extLst>
              <a:ext uri="{FF2B5EF4-FFF2-40B4-BE49-F238E27FC236}">
                <a16:creationId xmlns:a16="http://schemas.microsoft.com/office/drawing/2014/main" id="{EA8CC70B-738A-6AE9-D794-E7B5FEB83A9C}"/>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bg1"/>
                </a:solidFill>
                <a:latin typeface="Neue Haas Grotesk Text Pro" panose="020B0504020202020204" pitchFamily="34" charset="77"/>
              </a:rPr>
              <a:t>All</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rights</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reserved</a:t>
            </a:r>
            <a:r>
              <a:rPr lang="it-IT" sz="900" dirty="0">
                <a:solidFill>
                  <a:schemeClr val="bg1"/>
                </a:solidFill>
                <a:latin typeface="Neue Haas Grotesk Text Pro" panose="020B0504020202020204" pitchFamily="34" charset="77"/>
              </a:rPr>
              <a:t> @Fondazione </a:t>
            </a:r>
            <a:r>
              <a:rPr lang="it-IT" sz="900" dirty="0" err="1">
                <a:solidFill>
                  <a:schemeClr val="bg1"/>
                </a:solidFill>
                <a:latin typeface="Neue Haas Grotesk Text Pro" panose="020B0504020202020204" pitchFamily="34" charset="77"/>
              </a:rPr>
              <a:t>Capitale&amp;Lavoro</a:t>
            </a:r>
            <a:endParaRPr lang="it-IT" sz="900" dirty="0">
              <a:solidFill>
                <a:schemeClr val="bg1"/>
              </a:solidFill>
              <a:latin typeface="Neue Haas Grotesk Text Pro" panose="020B0504020202020204" pitchFamily="34" charset="77"/>
            </a:endParaRPr>
          </a:p>
        </p:txBody>
      </p:sp>
    </p:spTree>
    <p:extLst>
      <p:ext uri="{BB962C8B-B14F-4D97-AF65-F5344CB8AC3E}">
        <p14:creationId xmlns:p14="http://schemas.microsoft.com/office/powerpoint/2010/main" val="365409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pic>
        <p:nvPicPr>
          <p:cNvPr id="4" name="Immagine 3" descr="Immagine che contiene Blu elettrico, aquilone&#10;&#10;Descrizione generata automaticamente">
            <a:extLst>
              <a:ext uri="{FF2B5EF4-FFF2-40B4-BE49-F238E27FC236}">
                <a16:creationId xmlns:a16="http://schemas.microsoft.com/office/drawing/2014/main" id="{46869590-EA36-6972-6D44-BF1F46968C8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5" name="Segnaposto testo 5">
            <a:extLst>
              <a:ext uri="{FF2B5EF4-FFF2-40B4-BE49-F238E27FC236}">
                <a16:creationId xmlns:a16="http://schemas.microsoft.com/office/drawing/2014/main" id="{F0BEAA24-01D2-8ED9-A7B8-B4057AD60BB1}"/>
              </a:ext>
            </a:extLst>
          </p:cNvPr>
          <p:cNvSpPr>
            <a:spLocks noGrp="1"/>
          </p:cNvSpPr>
          <p:nvPr>
            <p:ph type="body" sz="quarter" idx="10" hasCustomPrompt="1"/>
          </p:nvPr>
        </p:nvSpPr>
        <p:spPr>
          <a:xfrm>
            <a:off x="7132955" y="2803843"/>
            <a:ext cx="4307205" cy="609917"/>
          </a:xfrm>
          <a:prstGeom prst="rect">
            <a:avLst/>
          </a:prstGeom>
        </p:spPr>
        <p:txBody>
          <a:bodyPr/>
          <a:lstStyle>
            <a:lvl1pPr marL="0" indent="0">
              <a:buFontTx/>
              <a:buNone/>
              <a:defRPr b="1"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Titolo Sezione</a:t>
            </a:r>
          </a:p>
        </p:txBody>
      </p:sp>
      <p:sp>
        <p:nvSpPr>
          <p:cNvPr id="6" name="Segnaposto testo 5">
            <a:extLst>
              <a:ext uri="{FF2B5EF4-FFF2-40B4-BE49-F238E27FC236}">
                <a16:creationId xmlns:a16="http://schemas.microsoft.com/office/drawing/2014/main" id="{2E5AA6B9-C135-30D2-5370-1210F2CC66C7}"/>
              </a:ext>
            </a:extLst>
          </p:cNvPr>
          <p:cNvSpPr>
            <a:spLocks noGrp="1"/>
          </p:cNvSpPr>
          <p:nvPr>
            <p:ph type="body" sz="quarter" idx="11" hasCustomPrompt="1"/>
          </p:nvPr>
        </p:nvSpPr>
        <p:spPr>
          <a:xfrm>
            <a:off x="7132955" y="3429000"/>
            <a:ext cx="4307205" cy="609917"/>
          </a:xfrm>
          <a:prstGeom prst="rect">
            <a:avLst/>
          </a:prstGeom>
        </p:spPr>
        <p:txBody>
          <a:bodyPr/>
          <a:lstStyle>
            <a:lvl1pPr marL="0" indent="0">
              <a:buFontTx/>
              <a:buNone/>
              <a:defRPr sz="2000" b="0" i="0">
                <a:solidFill>
                  <a:schemeClr val="bg1"/>
                </a:solidFill>
                <a:latin typeface="Neue Haas Grotesk Text Pro" panose="020B0504020202020204" pitchFamily="34" charset="77"/>
              </a:defRPr>
            </a:lvl1pPr>
            <a:lvl2pPr marL="457200" indent="0">
              <a:buFontTx/>
              <a:buNone/>
              <a:defRPr b="1" i="0">
                <a:solidFill>
                  <a:schemeClr val="bg1"/>
                </a:solidFill>
                <a:latin typeface="Neue Haas Grotesk Text Pro" panose="020B0504020202020204" pitchFamily="34" charset="77"/>
              </a:defRPr>
            </a:lvl2pPr>
            <a:lvl3pPr marL="914400" indent="0">
              <a:buFontTx/>
              <a:buNone/>
              <a:defRPr b="1" i="0">
                <a:solidFill>
                  <a:schemeClr val="bg1"/>
                </a:solidFill>
                <a:latin typeface="Neue Haas Grotesk Text Pro" panose="020B0504020202020204" pitchFamily="34" charset="77"/>
              </a:defRPr>
            </a:lvl3pPr>
            <a:lvl4pPr marL="1371600" indent="0">
              <a:buFontTx/>
              <a:buNone/>
              <a:defRPr b="1" i="0">
                <a:solidFill>
                  <a:schemeClr val="bg1"/>
                </a:solidFill>
                <a:latin typeface="Neue Haas Grotesk Text Pro" panose="020B0504020202020204" pitchFamily="34" charset="77"/>
              </a:defRPr>
            </a:lvl4pPr>
            <a:lvl5pPr marL="1828800" indent="0">
              <a:buFontTx/>
              <a:buNone/>
              <a:defRPr b="1" i="0">
                <a:solidFill>
                  <a:schemeClr val="bg1"/>
                </a:solidFill>
                <a:latin typeface="Neue Haas Grotesk Text Pro" panose="020B0504020202020204" pitchFamily="34" charset="77"/>
              </a:defRPr>
            </a:lvl5pPr>
          </a:lstStyle>
          <a:p>
            <a:pPr lvl="0"/>
            <a:r>
              <a:rPr lang="it-IT" dirty="0"/>
              <a:t>Sottotitolo (se necessario)</a:t>
            </a:r>
          </a:p>
        </p:txBody>
      </p:sp>
      <p:pic>
        <p:nvPicPr>
          <p:cNvPr id="7" name="Elemento grafico 6">
            <a:extLst>
              <a:ext uri="{FF2B5EF4-FFF2-40B4-BE49-F238E27FC236}">
                <a16:creationId xmlns:a16="http://schemas.microsoft.com/office/drawing/2014/main" id="{C0EA81AE-186B-C6D4-CC16-6778BE6CF3B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9865360" y="6078456"/>
            <a:ext cx="2006855" cy="413784"/>
          </a:xfrm>
          <a:prstGeom prst="rect">
            <a:avLst/>
          </a:prstGeom>
        </p:spPr>
      </p:pic>
      <p:sp>
        <p:nvSpPr>
          <p:cNvPr id="8" name="CasellaDiTesto 7">
            <a:extLst>
              <a:ext uri="{FF2B5EF4-FFF2-40B4-BE49-F238E27FC236}">
                <a16:creationId xmlns:a16="http://schemas.microsoft.com/office/drawing/2014/main" id="{A0BD54E3-BA1C-BBF9-4354-3B3A87F5DD7A}"/>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bg1"/>
                </a:solidFill>
                <a:latin typeface="Neue Haas Grotesk Text Pro" panose="020B0504020202020204" pitchFamily="34" charset="77"/>
              </a:rPr>
              <a:t>All</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rights</a:t>
            </a:r>
            <a:r>
              <a:rPr lang="it-IT" sz="900" dirty="0">
                <a:solidFill>
                  <a:schemeClr val="bg1"/>
                </a:solidFill>
                <a:latin typeface="Neue Haas Grotesk Text Pro" panose="020B0504020202020204" pitchFamily="34" charset="77"/>
              </a:rPr>
              <a:t> </a:t>
            </a:r>
            <a:r>
              <a:rPr lang="it-IT" sz="900" dirty="0" err="1">
                <a:solidFill>
                  <a:schemeClr val="bg1"/>
                </a:solidFill>
                <a:latin typeface="Neue Haas Grotesk Text Pro" panose="020B0504020202020204" pitchFamily="34" charset="77"/>
              </a:rPr>
              <a:t>reserved</a:t>
            </a:r>
            <a:r>
              <a:rPr lang="it-IT" sz="900" dirty="0">
                <a:solidFill>
                  <a:schemeClr val="bg1"/>
                </a:solidFill>
                <a:latin typeface="Neue Haas Grotesk Text Pro" panose="020B0504020202020204" pitchFamily="34" charset="77"/>
              </a:rPr>
              <a:t> @Fondazione </a:t>
            </a:r>
            <a:r>
              <a:rPr lang="it-IT" sz="900" dirty="0" err="1">
                <a:solidFill>
                  <a:schemeClr val="bg1"/>
                </a:solidFill>
                <a:latin typeface="Neue Haas Grotesk Text Pro" panose="020B0504020202020204" pitchFamily="34" charset="77"/>
              </a:rPr>
              <a:t>Capitale&amp;Lavoro</a:t>
            </a:r>
            <a:endParaRPr lang="it-IT" sz="900" dirty="0">
              <a:solidFill>
                <a:schemeClr val="bg1"/>
              </a:solidFill>
              <a:latin typeface="Neue Haas Grotesk Text Pro" panose="020B0504020202020204" pitchFamily="34" charset="77"/>
            </a:endParaRPr>
          </a:p>
        </p:txBody>
      </p:sp>
    </p:spTree>
    <p:extLst>
      <p:ext uri="{BB962C8B-B14F-4D97-AF65-F5344CB8AC3E}">
        <p14:creationId xmlns:p14="http://schemas.microsoft.com/office/powerpoint/2010/main" val="2146542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Tree>
    <p:extLst>
      <p:ext uri="{BB962C8B-B14F-4D97-AF65-F5344CB8AC3E}">
        <p14:creationId xmlns:p14="http://schemas.microsoft.com/office/powerpoint/2010/main" val="3384407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Tree>
    <p:extLst>
      <p:ext uri="{BB962C8B-B14F-4D97-AF65-F5344CB8AC3E}">
        <p14:creationId xmlns:p14="http://schemas.microsoft.com/office/powerpoint/2010/main" val="38286200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3" name="Segnaposto testo 11">
            <a:extLst>
              <a:ext uri="{FF2B5EF4-FFF2-40B4-BE49-F238E27FC236}">
                <a16:creationId xmlns:a16="http://schemas.microsoft.com/office/drawing/2014/main" id="{0979E2F9-AB52-D0A7-4DB7-A0F64CFAED51}"/>
              </a:ext>
            </a:extLst>
          </p:cNvPr>
          <p:cNvSpPr>
            <a:spLocks noGrp="1"/>
          </p:cNvSpPr>
          <p:nvPr>
            <p:ph type="body" sz="quarter" idx="11" hasCustomPrompt="1"/>
          </p:nvPr>
        </p:nvSpPr>
        <p:spPr>
          <a:xfrm>
            <a:off x="381000" y="980728"/>
            <a:ext cx="4914900" cy="361950"/>
          </a:xfrm>
          <a:prstGeom prst="rect">
            <a:avLst/>
          </a:prstGeom>
        </p:spPr>
        <p:txBody>
          <a:bodyPr lIns="0" rIns="90000"/>
          <a:lstStyle>
            <a:lvl1pPr marL="0" indent="0">
              <a:buFontTx/>
              <a:buNone/>
              <a:defRPr sz="2200" b="0"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err="1"/>
              <a:t>Sottotilo</a:t>
            </a:r>
            <a:endParaRPr lang="it-IT" dirty="0"/>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Tree>
    <p:extLst>
      <p:ext uri="{BB962C8B-B14F-4D97-AF65-F5344CB8AC3E}">
        <p14:creationId xmlns:p14="http://schemas.microsoft.com/office/powerpoint/2010/main" val="137137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304800" y="1233488"/>
            <a:ext cx="4572000" cy="4391025"/>
          </a:xfrm>
          <a:prstGeom prst="rect">
            <a:avLst/>
          </a:prstGeom>
        </p:spPr>
        <p:txBody>
          <a:bodyPr/>
          <a:lstStyle/>
          <a:p>
            <a:endParaRPr lang="it-IT"/>
          </a:p>
        </p:txBody>
      </p:sp>
      <p:sp>
        <p:nvSpPr>
          <p:cNvPr id="4" name="Segnaposto immagine 2">
            <a:extLst>
              <a:ext uri="{FF2B5EF4-FFF2-40B4-BE49-F238E27FC236}">
                <a16:creationId xmlns:a16="http://schemas.microsoft.com/office/drawing/2014/main" id="{9730ADDF-030B-F506-D760-D22C0155C293}"/>
              </a:ext>
            </a:extLst>
          </p:cNvPr>
          <p:cNvSpPr>
            <a:spLocks noGrp="1"/>
          </p:cNvSpPr>
          <p:nvPr>
            <p:ph type="pic" sz="quarter" idx="14"/>
          </p:nvPr>
        </p:nvSpPr>
        <p:spPr>
          <a:xfrm>
            <a:off x="5375920" y="1233489"/>
            <a:ext cx="3019935" cy="2900396"/>
          </a:xfrm>
          <a:prstGeom prst="rect">
            <a:avLst/>
          </a:prstGeom>
        </p:spPr>
        <p:txBody>
          <a:bodyPr/>
          <a:lstStyle/>
          <a:p>
            <a:endParaRPr lang="it-IT"/>
          </a:p>
        </p:txBody>
      </p:sp>
      <p:sp>
        <p:nvSpPr>
          <p:cNvPr id="6" name="Segnaposto testo 5">
            <a:extLst>
              <a:ext uri="{FF2B5EF4-FFF2-40B4-BE49-F238E27FC236}">
                <a16:creationId xmlns:a16="http://schemas.microsoft.com/office/drawing/2014/main" id="{28D80439-DE1B-A592-AEE6-1EAD466E002A}"/>
              </a:ext>
            </a:extLst>
          </p:cNvPr>
          <p:cNvSpPr>
            <a:spLocks noGrp="1"/>
          </p:cNvSpPr>
          <p:nvPr>
            <p:ph type="body" sz="quarter" idx="15"/>
          </p:nvPr>
        </p:nvSpPr>
        <p:spPr>
          <a:xfrm>
            <a:off x="5416550" y="4613275"/>
            <a:ext cx="3006725" cy="526761"/>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
        <p:nvSpPr>
          <p:cNvPr id="8" name="Segnaposto testo 5">
            <a:extLst>
              <a:ext uri="{FF2B5EF4-FFF2-40B4-BE49-F238E27FC236}">
                <a16:creationId xmlns:a16="http://schemas.microsoft.com/office/drawing/2014/main" id="{E9BB47A3-0CE0-8108-B054-B26E6D024793}"/>
              </a:ext>
            </a:extLst>
          </p:cNvPr>
          <p:cNvSpPr>
            <a:spLocks noGrp="1"/>
          </p:cNvSpPr>
          <p:nvPr>
            <p:ph type="body" sz="quarter" idx="16"/>
          </p:nvPr>
        </p:nvSpPr>
        <p:spPr>
          <a:xfrm>
            <a:off x="8990174" y="1155188"/>
            <a:ext cx="3006725" cy="526761"/>
          </a:xfrm>
          <a:prstGeom prst="rect">
            <a:avLst/>
          </a:prstGeom>
        </p:spPr>
        <p:txBody>
          <a:bodyPr/>
          <a:lstStyle>
            <a:lvl1pPr marL="0" indent="0">
              <a:buNone/>
              <a:defRPr sz="1500" b="0" i="0">
                <a:latin typeface="Neue Haas Grotesk Text Pro" panose="020B0504020202020204" pitchFamily="34" charset="77"/>
              </a:defRPr>
            </a:lvl1pPr>
            <a:lvl2pPr marL="457200" indent="0">
              <a:buNone/>
              <a:defRPr sz="1500" b="0" i="0">
                <a:latin typeface="Neue Haas Grotesk Text Pro" panose="020B0504020202020204" pitchFamily="34" charset="77"/>
              </a:defRPr>
            </a:lvl2pPr>
            <a:lvl3pPr marL="914400" indent="0">
              <a:buNone/>
              <a:defRPr sz="1500" b="0" i="0">
                <a:latin typeface="Neue Haas Grotesk Text Pro" panose="020B0504020202020204" pitchFamily="34" charset="77"/>
              </a:defRPr>
            </a:lvl3pPr>
            <a:lvl4pPr marL="1371600" indent="0">
              <a:buNone/>
              <a:defRPr sz="1500" b="0" i="0">
                <a:latin typeface="Neue Haas Grotesk Text Pro" panose="020B0504020202020204" pitchFamily="34" charset="77"/>
              </a:defRPr>
            </a:lvl4pPr>
            <a:lvl5pPr marL="1828800" indent="0">
              <a:buNone/>
              <a:defRPr sz="1500" b="0" i="0">
                <a:latin typeface="Neue Haas Grotesk Text Pro" panose="020B0504020202020204" pitchFamily="34" charset="77"/>
              </a:defRPr>
            </a:lvl5pPr>
          </a:lstStyle>
          <a:p>
            <a:pPr lvl="0"/>
            <a:r>
              <a:rPr lang="it-IT" dirty="0"/>
              <a:t>Fare clic per modificare gli stili del testo dello schema</a:t>
            </a:r>
          </a:p>
        </p:txBody>
      </p:sp>
    </p:spTree>
    <p:extLst>
      <p:ext uri="{BB962C8B-B14F-4D97-AF65-F5344CB8AC3E}">
        <p14:creationId xmlns:p14="http://schemas.microsoft.com/office/powerpoint/2010/main" val="2283834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Diapositiva titolo">
    <p:spTree>
      <p:nvGrpSpPr>
        <p:cNvPr id="1" name=""/>
        <p:cNvGrpSpPr/>
        <p:nvPr/>
      </p:nvGrpSpPr>
      <p:grpSpPr>
        <a:xfrm>
          <a:off x="0" y="0"/>
          <a:ext cx="0" cy="0"/>
          <a:chOff x="0" y="0"/>
          <a:chExt cx="0" cy="0"/>
        </a:xfrm>
      </p:grpSpPr>
      <p:pic>
        <p:nvPicPr>
          <p:cNvPr id="7" name="Elemento grafico 6">
            <a:extLst>
              <a:ext uri="{FF2B5EF4-FFF2-40B4-BE49-F238E27FC236}">
                <a16:creationId xmlns:a16="http://schemas.microsoft.com/office/drawing/2014/main" id="{460751A1-F18B-2319-CA86-4CD5786F69FE}"/>
              </a:ext>
            </a:extLst>
          </p:cNvPr>
          <p:cNvPicPr>
            <a:picLocks noChangeAspect="1"/>
          </p:cNvPicPr>
          <p:nvPr userDrawn="1"/>
        </p:nvPicPr>
        <p:blipFill rotWithShape="1">
          <a:blip r:embed="rId2">
            <a:extLst>
              <a:ext uri="{96DAC541-7B7A-43D3-8B79-37D633B846F1}">
                <asvg:svgBlip xmlns:asvg="http://schemas.microsoft.com/office/drawing/2016/SVG/main" r:embed="rId3"/>
              </a:ext>
            </a:extLst>
          </a:blip>
          <a:srcRect l="14726" t="37271" r="10126" b="43405"/>
          <a:stretch/>
        </p:blipFill>
        <p:spPr>
          <a:xfrm>
            <a:off x="9794240" y="5965825"/>
            <a:ext cx="2143477" cy="551180"/>
          </a:xfrm>
          <a:prstGeom prst="rect">
            <a:avLst/>
          </a:prstGeom>
        </p:spPr>
      </p:pic>
      <p:sp>
        <p:nvSpPr>
          <p:cNvPr id="10" name="CasellaDiTesto 9">
            <a:extLst>
              <a:ext uri="{FF2B5EF4-FFF2-40B4-BE49-F238E27FC236}">
                <a16:creationId xmlns:a16="http://schemas.microsoft.com/office/drawing/2014/main" id="{B0A71F43-C3F0-D0A9-751F-D7861ABE8906}"/>
              </a:ext>
            </a:extLst>
          </p:cNvPr>
          <p:cNvSpPr txBox="1"/>
          <p:nvPr userDrawn="1"/>
        </p:nvSpPr>
        <p:spPr>
          <a:xfrm>
            <a:off x="233680" y="6283316"/>
            <a:ext cx="2844800" cy="230832"/>
          </a:xfrm>
          <a:prstGeom prst="rect">
            <a:avLst/>
          </a:prstGeom>
          <a:noFill/>
        </p:spPr>
        <p:txBody>
          <a:bodyPr wrap="square" rtlCol="0">
            <a:spAutoFit/>
          </a:bodyPr>
          <a:lstStyle/>
          <a:p>
            <a:r>
              <a:rPr lang="it-IT" sz="900" dirty="0" err="1">
                <a:solidFill>
                  <a:schemeClr val="tx1"/>
                </a:solidFill>
                <a:latin typeface="Neue Haas Grotesk Text Pro" panose="020B0504020202020204" pitchFamily="34" charset="77"/>
              </a:rPr>
              <a:t>All</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rights</a:t>
            </a:r>
            <a:r>
              <a:rPr lang="it-IT" sz="900" dirty="0">
                <a:solidFill>
                  <a:schemeClr val="tx1"/>
                </a:solidFill>
                <a:latin typeface="Neue Haas Grotesk Text Pro" panose="020B0504020202020204" pitchFamily="34" charset="77"/>
              </a:rPr>
              <a:t> </a:t>
            </a:r>
            <a:r>
              <a:rPr lang="it-IT" sz="900" dirty="0" err="1">
                <a:solidFill>
                  <a:schemeClr val="tx1"/>
                </a:solidFill>
                <a:latin typeface="Neue Haas Grotesk Text Pro" panose="020B0504020202020204" pitchFamily="34" charset="77"/>
              </a:rPr>
              <a:t>reserved</a:t>
            </a:r>
            <a:r>
              <a:rPr lang="it-IT" sz="900" dirty="0">
                <a:solidFill>
                  <a:schemeClr val="tx1"/>
                </a:solidFill>
                <a:latin typeface="Neue Haas Grotesk Text Pro" panose="020B0504020202020204" pitchFamily="34" charset="77"/>
              </a:rPr>
              <a:t> @Fondazione </a:t>
            </a:r>
            <a:r>
              <a:rPr lang="it-IT" sz="900" dirty="0" err="1">
                <a:solidFill>
                  <a:schemeClr val="tx1"/>
                </a:solidFill>
                <a:latin typeface="Neue Haas Grotesk Text Pro" panose="020B0504020202020204" pitchFamily="34" charset="77"/>
              </a:rPr>
              <a:t>Capitale&amp;Lavoro</a:t>
            </a:r>
            <a:endParaRPr lang="it-IT" sz="900" dirty="0">
              <a:solidFill>
                <a:schemeClr val="tx1"/>
              </a:solidFill>
              <a:latin typeface="Neue Haas Grotesk Text Pro" panose="020B0504020202020204" pitchFamily="34" charset="77"/>
            </a:endParaRPr>
          </a:p>
        </p:txBody>
      </p:sp>
      <p:sp>
        <p:nvSpPr>
          <p:cNvPr id="12" name="Segnaposto testo 11">
            <a:extLst>
              <a:ext uri="{FF2B5EF4-FFF2-40B4-BE49-F238E27FC236}">
                <a16:creationId xmlns:a16="http://schemas.microsoft.com/office/drawing/2014/main" id="{596241F0-1AC3-40D0-79E5-DFCD552F9341}"/>
              </a:ext>
            </a:extLst>
          </p:cNvPr>
          <p:cNvSpPr>
            <a:spLocks noGrp="1"/>
          </p:cNvSpPr>
          <p:nvPr>
            <p:ph type="body" sz="quarter" idx="10" hasCustomPrompt="1"/>
          </p:nvPr>
        </p:nvSpPr>
        <p:spPr>
          <a:xfrm>
            <a:off x="381000" y="533400"/>
            <a:ext cx="4914900" cy="361950"/>
          </a:xfrm>
          <a:prstGeom prst="rect">
            <a:avLst/>
          </a:prstGeom>
        </p:spPr>
        <p:txBody>
          <a:bodyPr lIns="0" rIns="90000"/>
          <a:lstStyle>
            <a:lvl1pPr marL="0" indent="0">
              <a:buFontTx/>
              <a:buNone/>
              <a:defRPr sz="22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Titolo</a:t>
            </a:r>
          </a:p>
        </p:txBody>
      </p:sp>
      <p:sp>
        <p:nvSpPr>
          <p:cNvPr id="14" name="Segnaposto testo 11">
            <a:extLst>
              <a:ext uri="{FF2B5EF4-FFF2-40B4-BE49-F238E27FC236}">
                <a16:creationId xmlns:a16="http://schemas.microsoft.com/office/drawing/2014/main" id="{F622BF79-9DA7-F519-9F1B-75EC6620A44B}"/>
              </a:ext>
            </a:extLst>
          </p:cNvPr>
          <p:cNvSpPr>
            <a:spLocks noGrp="1"/>
          </p:cNvSpPr>
          <p:nvPr>
            <p:ph type="body" sz="quarter" idx="12" hasCustomPrompt="1"/>
          </p:nvPr>
        </p:nvSpPr>
        <p:spPr>
          <a:xfrm>
            <a:off x="11692524" y="533400"/>
            <a:ext cx="319367" cy="361950"/>
          </a:xfrm>
          <a:prstGeom prst="rect">
            <a:avLst/>
          </a:prstGeom>
        </p:spPr>
        <p:txBody>
          <a:bodyPr lIns="0" rIns="90000"/>
          <a:lstStyle>
            <a:lvl1pPr marL="0" indent="0">
              <a:buFontTx/>
              <a:buNone/>
              <a:defRPr sz="900" b="1" i="0">
                <a:latin typeface="Neue Haas Grotesk Text Pro" panose="020B0504020202020204" pitchFamily="34" charset="77"/>
              </a:defRPr>
            </a:lvl1pPr>
            <a:lvl2pPr marL="457200" indent="0">
              <a:buFontTx/>
              <a:buNone/>
              <a:defRPr>
                <a:latin typeface="Neue Haas Grotesk Text Pro" panose="020B0504020202020204" pitchFamily="34" charset="77"/>
              </a:defRPr>
            </a:lvl2pPr>
            <a:lvl3pPr marL="914400" indent="0">
              <a:buFontTx/>
              <a:buNone/>
              <a:defRPr>
                <a:latin typeface="Neue Haas Grotesk Text Pro" panose="020B0504020202020204" pitchFamily="34" charset="77"/>
              </a:defRPr>
            </a:lvl3pPr>
            <a:lvl4pPr marL="1371600" indent="0">
              <a:buFontTx/>
              <a:buNone/>
              <a:defRPr>
                <a:latin typeface="Neue Haas Grotesk Text Pro" panose="020B0504020202020204" pitchFamily="34" charset="77"/>
              </a:defRPr>
            </a:lvl4pPr>
            <a:lvl5pPr marL="1828800" indent="0">
              <a:buFontTx/>
              <a:buNone/>
              <a:defRPr>
                <a:latin typeface="Neue Haas Grotesk Text Pro" panose="020B0504020202020204" pitchFamily="34" charset="77"/>
              </a:defRPr>
            </a:lvl5pPr>
          </a:lstStyle>
          <a:p>
            <a:pPr lvl="0"/>
            <a:r>
              <a:rPr lang="it-IT" dirty="0"/>
              <a:t>!/x</a:t>
            </a:r>
          </a:p>
        </p:txBody>
      </p:sp>
      <p:sp>
        <p:nvSpPr>
          <p:cNvPr id="3" name="Segnaposto immagine 2">
            <a:extLst>
              <a:ext uri="{FF2B5EF4-FFF2-40B4-BE49-F238E27FC236}">
                <a16:creationId xmlns:a16="http://schemas.microsoft.com/office/drawing/2014/main" id="{F697DAE3-1FA7-4841-31A4-99E9D13FB556}"/>
              </a:ext>
            </a:extLst>
          </p:cNvPr>
          <p:cNvSpPr>
            <a:spLocks noGrp="1"/>
          </p:cNvSpPr>
          <p:nvPr>
            <p:ph type="pic" sz="quarter" idx="13"/>
          </p:nvPr>
        </p:nvSpPr>
        <p:spPr>
          <a:xfrm>
            <a:off x="1288473" y="1233488"/>
            <a:ext cx="4572000" cy="4391025"/>
          </a:xfrm>
          <a:prstGeom prst="rect">
            <a:avLst/>
          </a:prstGeom>
        </p:spPr>
        <p:txBody>
          <a:bodyPr/>
          <a:lstStyle/>
          <a:p>
            <a:endParaRPr lang="it-IT"/>
          </a:p>
        </p:txBody>
      </p:sp>
      <p:sp>
        <p:nvSpPr>
          <p:cNvPr id="2" name="Segnaposto immagine 2">
            <a:extLst>
              <a:ext uri="{FF2B5EF4-FFF2-40B4-BE49-F238E27FC236}">
                <a16:creationId xmlns:a16="http://schemas.microsoft.com/office/drawing/2014/main" id="{891E6430-FB70-8EBC-2898-30067274C318}"/>
              </a:ext>
            </a:extLst>
          </p:cNvPr>
          <p:cNvSpPr>
            <a:spLocks noGrp="1"/>
          </p:cNvSpPr>
          <p:nvPr>
            <p:ph type="pic" sz="quarter" idx="17"/>
          </p:nvPr>
        </p:nvSpPr>
        <p:spPr>
          <a:xfrm>
            <a:off x="6345382" y="1233488"/>
            <a:ext cx="4572000" cy="4391025"/>
          </a:xfrm>
          <a:prstGeom prst="rect">
            <a:avLst/>
          </a:prstGeom>
        </p:spPr>
        <p:txBody>
          <a:bodyPr/>
          <a:lstStyle/>
          <a:p>
            <a:endParaRPr lang="it-IT"/>
          </a:p>
        </p:txBody>
      </p:sp>
    </p:spTree>
    <p:extLst>
      <p:ext uri="{BB962C8B-B14F-4D97-AF65-F5344CB8AC3E}">
        <p14:creationId xmlns:p14="http://schemas.microsoft.com/office/powerpoint/2010/main" val="684620570"/>
      </p:ext>
    </p:extLst>
  </p:cSld>
  <p:clrMapOvr>
    <a:masterClrMapping/>
  </p:clrMapOvr>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theme" Target="../theme/theme2.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557532"/>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64"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8903809"/>
      </p:ext>
    </p:extLst>
  </p:cSld>
  <p:clrMap bg1="lt1" tx1="dk1" bg2="lt2" tx2="dk2" accent1="accent1" accent2="accent2" accent3="accent3" accent4="accent4" accent5="accent5" accent6="accent6" hlink="hlink" folHlink="folHlink"/>
  <p:sldLayoutIdLst>
    <p:sldLayoutId id="2147483655" r:id="rId1"/>
    <p:sldLayoutId id="2147483651" r:id="rId2"/>
    <p:sldLayoutId id="2147483656" r:id="rId3"/>
    <p:sldLayoutId id="2147483657" r:id="rId4"/>
    <p:sldLayoutId id="2147483659" r:id="rId5"/>
    <p:sldLayoutId id="2147483658" r:id="rId6"/>
    <p:sldLayoutId id="2147483660" r:id="rId7"/>
    <p:sldLayoutId id="2147483661" r:id="rId8"/>
    <p:sldLayoutId id="2147483662" r:id="rId9"/>
    <p:sldLayoutId id="2147483663" r:id="rId10"/>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7E0E16B4-0F6A-F82E-DE4C-EAB2005A570D}"/>
              </a:ext>
            </a:extLst>
          </p:cNvPr>
          <p:cNvSpPr>
            <a:spLocks noGrp="1"/>
          </p:cNvSpPr>
          <p:nvPr>
            <p:ph type="body" sz="quarter" idx="10"/>
          </p:nvPr>
        </p:nvSpPr>
        <p:spPr>
          <a:xfrm>
            <a:off x="7742238" y="2058057"/>
            <a:ext cx="4154487" cy="1937746"/>
          </a:xfrm>
        </p:spPr>
        <p:txBody>
          <a:bodyPr/>
          <a:lstStyle/>
          <a:p>
            <a:r>
              <a:rPr lang="it-IT" dirty="0"/>
              <a:t>PARTECIPAZIONE FINANZIARIA DEI LAVORATORI AL CAPITALE D’IMPRESA</a:t>
            </a:r>
          </a:p>
          <a:p>
            <a:endParaRPr lang="it-IT" dirty="0"/>
          </a:p>
        </p:txBody>
      </p:sp>
      <p:sp>
        <p:nvSpPr>
          <p:cNvPr id="6" name="Segnaposto testo 5">
            <a:extLst>
              <a:ext uri="{FF2B5EF4-FFF2-40B4-BE49-F238E27FC236}">
                <a16:creationId xmlns:a16="http://schemas.microsoft.com/office/drawing/2014/main" id="{98BAC31B-3D6A-3339-7EA1-0CFDB51721C6}"/>
              </a:ext>
            </a:extLst>
          </p:cNvPr>
          <p:cNvSpPr>
            <a:spLocks noGrp="1"/>
          </p:cNvSpPr>
          <p:nvPr>
            <p:ph type="body" sz="quarter" idx="12"/>
          </p:nvPr>
        </p:nvSpPr>
        <p:spPr/>
        <p:txBody>
          <a:bodyPr/>
          <a:lstStyle/>
          <a:p>
            <a:endParaRPr lang="it-IT" dirty="0"/>
          </a:p>
        </p:txBody>
      </p:sp>
      <p:sp>
        <p:nvSpPr>
          <p:cNvPr id="7" name="Segnaposto testo 6">
            <a:extLst>
              <a:ext uri="{FF2B5EF4-FFF2-40B4-BE49-F238E27FC236}">
                <a16:creationId xmlns:a16="http://schemas.microsoft.com/office/drawing/2014/main" id="{AD254A1B-B579-6B1B-C3B1-B19D68954058}"/>
              </a:ext>
            </a:extLst>
          </p:cNvPr>
          <p:cNvSpPr>
            <a:spLocks noGrp="1"/>
          </p:cNvSpPr>
          <p:nvPr>
            <p:ph type="body" sz="quarter" idx="13"/>
          </p:nvPr>
        </p:nvSpPr>
        <p:spPr/>
        <p:txBody>
          <a:bodyPr/>
          <a:lstStyle/>
          <a:p>
            <a:endParaRPr lang="it-IT" dirty="0"/>
          </a:p>
        </p:txBody>
      </p:sp>
    </p:spTree>
    <p:extLst>
      <p:ext uri="{BB962C8B-B14F-4D97-AF65-F5344CB8AC3E}">
        <p14:creationId xmlns:p14="http://schemas.microsoft.com/office/powerpoint/2010/main" val="17469343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Determinazione del reddito da lavoro dipendente</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681264"/>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51, comma 2, del TUIR</a:t>
            </a:r>
          </a:p>
          <a:p>
            <a:endParaRPr lang="it-IT" sz="2000" b="1" dirty="0">
              <a:latin typeface="Neue Haas Grotesk Text Pro" panose="020B0504020202020204" pitchFamily="34" charset="0"/>
              <a:cs typeface="Times New Roman" pitchFamily="18" charset="0"/>
            </a:endParaRP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b="1" i="1" u="sng" dirty="0">
                <a:latin typeface="Neue Haas Grotesk Text Pro" panose="020B0504020202020204" pitchFamily="34" charset="0"/>
                <a:cs typeface="Times New Roman" panose="02020603050405020304" pitchFamily="18" charset="0"/>
              </a:rPr>
              <a:t>Non</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concorrono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formare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il</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reddito</a:t>
            </a:r>
            <a:r>
              <a:rPr lang="it-IT" altLang="it-IT" sz="2000" i="1" dirty="0">
                <a:latin typeface="Neue Haas Grotesk Text Pro" panose="020B0504020202020204" pitchFamily="34" charset="0"/>
                <a:cs typeface="Times New Roman" panose="02020603050405020304" pitchFamily="18" charset="0"/>
              </a:rPr>
              <a:t>:</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r>
              <a:rPr lang="it-IT" altLang="it-IT" sz="2000" i="1" dirty="0">
                <a:latin typeface="Neue Haas Grotesk Text Pro" panose="020B0504020202020204" pitchFamily="34" charset="0"/>
                <a:cs typeface="Times New Roman" panose="02020603050405020304" pitchFamily="18" charset="0"/>
              </a:rPr>
              <a:t>g) </a:t>
            </a:r>
            <a:r>
              <a:rPr lang="it-IT" altLang="it-IT" sz="2000" b="1" i="1" dirty="0">
                <a:latin typeface="Neue Haas Grotesk Text Pro" panose="020B0504020202020204" pitchFamily="34" charset="0"/>
                <a:cs typeface="Times New Roman" panose="02020603050405020304" pitchFamily="18" charset="0"/>
              </a:rPr>
              <a:t>il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valore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azioni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offerte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alla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eneralità</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per</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un</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importo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non</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superiore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complessivamente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nel</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periodo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a:t>
            </a:r>
            <a:r>
              <a:rPr lang="it-IT" altLang="it-IT" sz="2000" b="1" i="1" dirty="0">
                <a:latin typeface="Neue Haas Grotesk Text Pro" panose="020B0504020202020204" pitchFamily="34" charset="0"/>
                <a:cs typeface="Times New Roman" panose="02020603050405020304" pitchFamily="18" charset="0"/>
              </a:rPr>
              <a:t>’</a:t>
            </a:r>
            <a:r>
              <a:rPr lang="it-IT" altLang="it-IT" sz="2000" b="1" i="1" u="sng" dirty="0">
                <a:latin typeface="Neue Haas Grotesk Text Pro" panose="020B0504020202020204" pitchFamily="34" charset="0"/>
                <a:cs typeface="Times New Roman" panose="02020603050405020304" pitchFamily="18" charset="0"/>
              </a:rPr>
              <a:t>imposta</a:t>
            </a:r>
            <a:r>
              <a:rPr lang="it-IT" altLang="it-IT" sz="2000" b="1" i="1" dirty="0">
                <a:latin typeface="Neue Haas Grotesk Text Pro" panose="020B0504020202020204" pitchFamily="34" charset="0"/>
                <a:cs typeface="Times New Roman" panose="02020603050405020304" pitchFamily="18" charset="0"/>
              </a:rPr>
              <a:t> a</a:t>
            </a:r>
            <a:r>
              <a:rPr lang="it-IT" altLang="it-IT" sz="2000" i="1" dirty="0">
                <a:latin typeface="Neue Haas Grotesk Text Pro" panose="020B0504020202020204" pitchFamily="34" charset="0"/>
                <a:cs typeface="Times New Roman" panose="02020603050405020304" pitchFamily="18" charset="0"/>
              </a:rPr>
              <a:t> lire 4 milioni [n.d.r. </a:t>
            </a:r>
            <a:r>
              <a:rPr lang="it-IT" altLang="it-IT" sz="2000" b="1" i="1" u="sng" dirty="0">
                <a:latin typeface="Neue Haas Grotesk Text Pro" panose="020B0504020202020204" pitchFamily="34" charset="0"/>
                <a:cs typeface="Times New Roman" panose="02020603050405020304" pitchFamily="18" charset="0"/>
              </a:rPr>
              <a:t>euro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2.065</a:t>
            </a:r>
            <a:r>
              <a:rPr lang="it-IT" altLang="it-IT" sz="2000" b="1" i="1" dirty="0">
                <a:latin typeface="Neue Haas Grotesk Text Pro" panose="020B0504020202020204" pitchFamily="34" charset="0"/>
                <a:cs typeface="Times New Roman" panose="02020603050405020304" pitchFamily="18" charset="0"/>
              </a:rPr>
              <a:t>,</a:t>
            </a:r>
            <a:r>
              <a:rPr lang="it-IT" altLang="it-IT" sz="2000" b="1" i="1" u="sng" dirty="0">
                <a:latin typeface="Neue Haas Grotesk Text Pro" panose="020B0504020202020204" pitchFamily="34" charset="0"/>
                <a:cs typeface="Times New Roman" panose="02020603050405020304" pitchFamily="18" charset="0"/>
              </a:rPr>
              <a:t>83</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condizione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che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non</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siano</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[N.d.r. mai]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riacquistate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dalla</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società</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emittente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o</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dal</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datore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lavoro</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o</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comunque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cedute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[N.d.r. a chiunque]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prima</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che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siano</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trascorsi</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almeno</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tre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anni</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dalla</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percezione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qualora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azioni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siano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cedute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prima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predetto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termine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importo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che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ha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concorso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formare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reddito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momento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acquisto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è</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asso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gg</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ettato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tassazione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nel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periodo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imposta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cui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avviene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cessione</a:t>
            </a:r>
            <a:r>
              <a:rPr lang="it-IT" altLang="it-IT" sz="2000" i="1" dirty="0">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80175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Determinazione del reddito da lavoro dipendente</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2157253"/>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51, comma 2-</a:t>
            </a:r>
            <a:r>
              <a:rPr lang="it-IT" sz="2000" b="1" i="1" dirty="0">
                <a:latin typeface="Neue Haas Grotesk Text Pro" panose="020B0504020202020204" pitchFamily="34" charset="0"/>
                <a:cs typeface="Times New Roman" pitchFamily="18" charset="0"/>
              </a:rPr>
              <a:t>bis</a:t>
            </a:r>
            <a:r>
              <a:rPr lang="it-IT" sz="2000" b="1" dirty="0">
                <a:latin typeface="Neue Haas Grotesk Text Pro" panose="020B0504020202020204" pitchFamily="34" charset="0"/>
                <a:cs typeface="Times New Roman" pitchFamily="18" charset="0"/>
              </a:rPr>
              <a:t>, del TUIR</a:t>
            </a:r>
          </a:p>
          <a:p>
            <a:endParaRPr lang="it-IT" sz="2000" b="1" dirty="0">
              <a:latin typeface="Neue Haas Grotesk Text Pro" panose="020B0504020202020204" pitchFamily="34" charset="0"/>
              <a:cs typeface="Times New Roman" pitchFamily="18" charset="0"/>
            </a:endParaRP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b="1" i="1" dirty="0">
                <a:latin typeface="Neue Haas Grotesk Text Pro" panose="020B0504020202020204" pitchFamily="34" charset="0"/>
                <a:cs typeface="Times New Roman" panose="02020603050405020304" pitchFamily="18" charset="0"/>
              </a:rPr>
              <a:t>Le disposizioni di cui alle lettere g)</a:t>
            </a:r>
            <a:r>
              <a:rPr lang="it-IT" altLang="it-IT" sz="2000" i="1" dirty="0">
                <a:latin typeface="Neue Haas Grotesk Text Pro" panose="020B0504020202020204" pitchFamily="34" charset="0"/>
                <a:cs typeface="Times New Roman" panose="02020603050405020304" pitchFamily="18" charset="0"/>
              </a:rPr>
              <a:t> […] </a:t>
            </a:r>
            <a:r>
              <a:rPr lang="it-IT" altLang="it-IT" sz="2000" b="1" i="1" dirty="0">
                <a:latin typeface="Neue Haas Grotesk Text Pro" panose="020B0504020202020204" pitchFamily="34" charset="0"/>
                <a:cs typeface="Times New Roman" panose="02020603050405020304" pitchFamily="18" charset="0"/>
              </a:rPr>
              <a:t>del comma 2</a:t>
            </a:r>
            <a:r>
              <a:rPr lang="it-IT" altLang="it-IT" sz="2000" i="1" dirty="0">
                <a:latin typeface="Neue Haas Grotesk Text Pro" panose="020B0504020202020204" pitchFamily="34" charset="0"/>
                <a:cs typeface="Times New Roman" panose="02020603050405020304" pitchFamily="18" charset="0"/>
              </a:rPr>
              <a:t> </a:t>
            </a:r>
            <a:r>
              <a:rPr lang="it-IT" altLang="it-IT" sz="2000" b="1" i="1" dirty="0">
                <a:solidFill>
                  <a:srgbClr val="FF0000"/>
                </a:solidFill>
                <a:latin typeface="Neue Haas Grotesk Text Pro" panose="020B0504020202020204" pitchFamily="34" charset="0"/>
                <a:cs typeface="Times New Roman" panose="02020603050405020304" pitchFamily="18" charset="0"/>
              </a:rPr>
              <a:t>si applicano esclusivamente alle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azioni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emesse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dall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impresa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quale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contribuente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intrattiene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rapporto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nonché</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quelle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emesse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società</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che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direttamente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indirettamente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controllano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medesima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impresa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sono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controllate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sono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controllate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dalla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stessa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società</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che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controlla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impresa</a:t>
            </a:r>
            <a:r>
              <a:rPr lang="it-IT" altLang="it-IT" sz="2000" i="1" dirty="0">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7245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Mancato rispetto delle condizioni normativamente previste</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2157253"/>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Circolare n.5/E del 29/3/2018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 </a:t>
            </a:r>
            <a:r>
              <a:rPr lang="it-IT" altLang="it-IT" sz="2000" i="1" dirty="0">
                <a:latin typeface="Neue Haas Grotesk Text Pro" panose="020B0504020202020204" pitchFamily="34" charset="0"/>
                <a:cs typeface="Times New Roman" panose="02020603050405020304" pitchFamily="18" charset="0"/>
              </a:rPr>
              <a:t>Con risoluzione n. 118/E del 12 agosto 2005, l’Agenzia delle Entrate ha affermato che </a:t>
            </a:r>
            <a:r>
              <a:rPr lang="it-IT" altLang="it-IT" sz="2000" b="1" i="1" dirty="0">
                <a:latin typeface="Neue Haas Grotesk Text Pro" panose="020B0504020202020204" pitchFamily="34" charset="0"/>
                <a:cs typeface="Times New Roman" panose="02020603050405020304" pitchFamily="18" charset="0"/>
              </a:rPr>
              <a:t>qualora le azioni siano cedute prima del termine del triennio, l’importo che non ha concorso a formare il reddito al momento dell’acquisto è assoggettato a tassazione nel periodo d’imposta in cui avviene la cessione, quale compenso in natura di lavoro dipendente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analogo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recupero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tassazione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è</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previsto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nel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caso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riacquisto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datore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società</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emittente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prescindere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periodo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possesso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81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Detassazione dei cd. «premi di risultato»</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479804"/>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1, comma 182, della Legge 28/12/2015, n.208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Salva espressa rinuncia scritta del prestatore di lavoro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sono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gg</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etti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una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imposta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sostitutiva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dell’imposta sul reddito delle persone fisiche e delle addizionali regionali e comunali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10</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cento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entro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limite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importo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complessivo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3.000</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euro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lordi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premi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risultato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ammontare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variabile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cui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corresponsione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legata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ad</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incrementi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produttività</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redditività</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qualità</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efficienza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ed</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innovazione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misurabili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verificabili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sulla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base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criteri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definiti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decreto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di cui al comma 188,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nonché</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somme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erogate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sotto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forma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partecipazione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utili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impresa</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Neue Haas Grotesk Text Pro" panose="020B0504020202020204" pitchFamily="34" charset="0"/>
              <a:cs typeface="Times New Roman" panose="02020603050405020304" pitchFamily="18" charset="0"/>
            </a:endParaRPr>
          </a:p>
          <a:p>
            <a:r>
              <a:rPr lang="it-IT" sz="2000" b="1" dirty="0">
                <a:latin typeface="Neue Haas Grotesk Text Pro" panose="020B0504020202020204" pitchFamily="34" charset="0"/>
                <a:cs typeface="Times New Roman" pitchFamily="18" charset="0"/>
              </a:rPr>
              <a:t>Art. 1, comma 18, della Legge 30/12/2023, n.213</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 i premi e le somme erogati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nell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anno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2024</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l’aliquota dell’imposta sostitutiva sui premi di produttività, di cui all’articolo 1, comma 182, della legge 28 dicembre 2015, n. 208,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è</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ridotta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5</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cento</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9846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Detassazione dei cd. «premi di risultato»</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479804"/>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1, comma 184, della Legge 28/12/2015, n.208</a:t>
            </a:r>
          </a:p>
          <a:p>
            <a:endParaRPr lang="it-IT" sz="2000" b="1" dirty="0">
              <a:latin typeface="Neue Haas Grotesk Text Pro" panose="020B0504020202020204" pitchFamily="34" charset="0"/>
              <a:cs typeface="Times New Roman" pitchFamily="18" charset="0"/>
            </a:endParaRP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b="1" i="1" dirty="0">
                <a:latin typeface="Neue Haas Grotesk Text Pro" panose="020B0504020202020204" pitchFamily="34" charset="0"/>
                <a:cs typeface="Times New Roman" panose="02020603050405020304" pitchFamily="18" charset="0"/>
              </a:rPr>
              <a:t>Le somme e i valori di cui al comma 2</a:t>
            </a:r>
            <a:r>
              <a:rPr lang="it-IT" altLang="it-IT" sz="2000" i="1" dirty="0">
                <a:latin typeface="Neue Haas Grotesk Text Pro" panose="020B0504020202020204" pitchFamily="34" charset="0"/>
                <a:cs typeface="Times New Roman" panose="02020603050405020304" pitchFamily="18" charset="0"/>
              </a:rPr>
              <a:t> e all’ultimo periodo del comma 3 </a:t>
            </a:r>
            <a:r>
              <a:rPr lang="it-IT" altLang="it-IT" sz="2000" b="1" i="1" dirty="0">
                <a:latin typeface="Neue Haas Grotesk Text Pro" panose="020B0504020202020204" pitchFamily="34" charset="0"/>
                <a:cs typeface="Times New Roman" panose="02020603050405020304" pitchFamily="18" charset="0"/>
              </a:rPr>
              <a:t>dell’articolo 51 del testo unico di cui al decreto del Presidente della Repubblica 22 dicembre 1986, n. 917</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concorrono</a:t>
            </a:r>
            <a:r>
              <a:rPr lang="it-IT" altLang="it-IT" sz="2000" b="1" i="1" dirty="0">
                <a:solidFill>
                  <a:srgbClr val="FF0000"/>
                </a:solidFill>
                <a:latin typeface="Neue Haas Grotesk Text Pro" panose="020B0504020202020204" pitchFamily="34" charset="0"/>
                <a:cs typeface="Times New Roman" panose="02020603050405020304" pitchFamily="18" charset="0"/>
              </a:rPr>
              <a:t>, nel rispetto dei limiti ivi indicati,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formare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reddito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né</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sono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gg</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etti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all’imposta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sostitutiva</a:t>
            </a:r>
            <a:r>
              <a:rPr lang="it-IT" altLang="it-IT" sz="2000" i="1" dirty="0">
                <a:latin typeface="Neue Haas Grotesk Text Pro" panose="020B0504020202020204" pitchFamily="34" charset="0"/>
                <a:cs typeface="Times New Roman" panose="02020603050405020304" pitchFamily="18" charset="0"/>
              </a:rPr>
              <a:t> disciplinata dai commi da 182 a 191,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anche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nell’eventualità</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in</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cui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gli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stessi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siano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fruiti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per</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scelta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del</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lavoratore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in</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sostituzione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in</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tutto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in</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parte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delle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somme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cui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al</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comma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182</a:t>
            </a:r>
            <a:r>
              <a:rPr lang="it-IT" altLang="it-IT" sz="2000" i="1" dirty="0">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3114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Conversione del premio di risultato in azioni</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479804"/>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1, comma 184-</a:t>
            </a:r>
            <a:r>
              <a:rPr lang="it-IT" sz="2000" b="1" i="1" dirty="0">
                <a:latin typeface="Neue Haas Grotesk Text Pro" panose="020B0504020202020204" pitchFamily="34" charset="0"/>
                <a:cs typeface="Times New Roman" pitchFamily="18" charset="0"/>
              </a:rPr>
              <a:t>bis</a:t>
            </a:r>
            <a:r>
              <a:rPr lang="it-IT" sz="2000" b="1" dirty="0">
                <a:latin typeface="Neue Haas Grotesk Text Pro" panose="020B0504020202020204" pitchFamily="34" charset="0"/>
                <a:cs typeface="Times New Roman" pitchFamily="18" charset="0"/>
              </a:rPr>
              <a:t>, della Legge 28/12/2015, n.208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i="1" dirty="0">
                <a:latin typeface="Neue Haas Grotesk Text Pro" panose="020B0504020202020204" pitchFamily="34" charset="0"/>
                <a:cs typeface="Times New Roman" panose="02020603050405020304" pitchFamily="18" charset="0"/>
              </a:rPr>
              <a:t>Ai fini dell’applicazione del comma 184, </a:t>
            </a:r>
            <a:r>
              <a:rPr lang="it-IT" altLang="it-IT" sz="2000" b="1" i="1" u="sng" dirty="0">
                <a:solidFill>
                  <a:srgbClr val="FF0000"/>
                </a:solidFill>
                <a:latin typeface="Neue Haas Grotesk Text Pro" panose="020B0504020202020204" pitchFamily="34" charset="0"/>
                <a:cs typeface="Times New Roman" panose="02020603050405020304" pitchFamily="18" charset="0"/>
              </a:rPr>
              <a:t>non</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concorrono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formare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il</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reddito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lavoro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dipendente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né</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sono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so</a:t>
            </a:r>
            <a:r>
              <a:rPr lang="it-IT" altLang="it-IT" sz="2000" b="1" i="1" dirty="0">
                <a:solidFill>
                  <a:srgbClr val="FF0000"/>
                </a:solidFill>
                <a:latin typeface="Neue Haas Grotesk Text Pro" panose="020B0504020202020204" pitchFamily="34" charset="0"/>
                <a:cs typeface="Times New Roman" panose="02020603050405020304" pitchFamily="18" charset="0"/>
              </a:rPr>
              <a:t>gg</a:t>
            </a:r>
            <a:r>
              <a:rPr lang="it-IT" altLang="it-IT" sz="2000" b="1" i="1" u="sng" dirty="0">
                <a:solidFill>
                  <a:srgbClr val="FF0000"/>
                </a:solidFill>
                <a:latin typeface="Neue Haas Grotesk Text Pro" panose="020B0504020202020204" pitchFamily="34" charset="0"/>
                <a:cs typeface="Times New Roman" panose="02020603050405020304" pitchFamily="18" charset="0"/>
              </a:rPr>
              <a:t>etti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all’imposta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sostitutiva</a:t>
            </a:r>
            <a:r>
              <a:rPr lang="it-IT" altLang="it-IT" sz="2000" i="1" dirty="0">
                <a:latin typeface="Neue Haas Grotesk Text Pro" panose="020B0504020202020204" pitchFamily="34" charset="0"/>
                <a:cs typeface="Times New Roman" panose="02020603050405020304" pitchFamily="18" charset="0"/>
              </a:rPr>
              <a:t> disciplinata dai commi da 182 a 191: </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r>
              <a:rPr lang="it-IT" altLang="it-IT" sz="2000" i="1" dirty="0">
                <a:latin typeface="Neue Haas Grotesk Text Pro" panose="020B0504020202020204" pitchFamily="34" charset="0"/>
                <a:cs typeface="Times New Roman" panose="02020603050405020304" pitchFamily="18" charset="0"/>
              </a:rPr>
              <a:t>c)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il</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valore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delle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azioni</a:t>
            </a:r>
            <a:r>
              <a:rPr lang="it-IT" altLang="it-IT" sz="2000" i="1" dirty="0">
                <a:latin typeface="Neue Haas Grotesk Text Pro" panose="020B0504020202020204" pitchFamily="34" charset="0"/>
                <a:cs typeface="Times New Roman" panose="02020603050405020304" pitchFamily="18" charset="0"/>
              </a:rPr>
              <a:t> di cui all’articolo 51, comma 2, lettera g), del testo unico delle imposte sui redditi, di cui al decreto del Presidente della Repubblica 22 dicembre 1986, n. 917,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ricevute</a:t>
            </a:r>
            <a:r>
              <a:rPr lang="it-IT" altLang="it-IT" sz="2000" i="1" dirty="0">
                <a:latin typeface="Neue Haas Grotesk Text Pro" panose="020B0504020202020204" pitchFamily="34" charset="0"/>
                <a:cs typeface="Times New Roman" panose="02020603050405020304" pitchFamily="18" charset="0"/>
              </a:rPr>
              <a:t>, per scelta del lavoratore,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sostituzione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tutto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somme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cui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comma</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182</a:t>
            </a:r>
            <a:r>
              <a:rPr lang="it-IT" altLang="it-IT" sz="2000" i="1" dirty="0">
                <a:latin typeface="Neue Haas Grotesk Text Pro" panose="020B0504020202020204" pitchFamily="34" charset="0"/>
                <a:cs typeface="Times New Roman" panose="02020603050405020304" pitchFamily="18" charset="0"/>
              </a:rPr>
              <a:t> del presente articolo, </a:t>
            </a:r>
            <a:r>
              <a:rPr lang="it-IT" altLang="it-IT" sz="2000" b="1" i="1" dirty="0">
                <a:latin typeface="Neue Haas Grotesk Text Pro" panose="020B0504020202020204" pitchFamily="34" charset="0"/>
                <a:cs typeface="Times New Roman" panose="02020603050405020304" pitchFamily="18" charset="0"/>
              </a:rPr>
              <a:t>anche se eccedente il limite indicato nel medesimo articolo 51, comma 2, lettera g),</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indipendentemente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dalle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condizioni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dallo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stesso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stabilite</a:t>
            </a:r>
            <a:r>
              <a:rPr lang="it-IT" altLang="it-IT" sz="2000" i="1" dirty="0">
                <a:latin typeface="Neue Haas Grotesk Text Pro" panose="020B0504020202020204" pitchFamily="34" charset="0"/>
                <a:cs typeface="Times New Roman" panose="02020603050405020304" pitchFamily="18" charset="0"/>
              </a:rPr>
              <a:t>. </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Ai fini di quanto stabilito dall’articolo 68, comma 6, del testo unico delle imposte sui redditi, di cui al decreto del Presidente della Repubblica 22 dicembre 1986, n. 917</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costo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valore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acquisto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è</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valore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azioni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ricevute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scelta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lavoratore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sostituzione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tutto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somme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cui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medesimo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comma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182</a:t>
            </a:r>
            <a:r>
              <a:rPr lang="it-IT" altLang="it-IT" sz="2000" i="1" dirty="0">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48995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Ambito soggettivo di applicazione</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479804"/>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1, comma 186, della Legge 28/12/2015, n.208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Le disposizioni di cui ai commi da 182 a 185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trovano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applicazione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settore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privato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riferimento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titolari</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reddito</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dipendente</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importo</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superiore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nell</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anno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precedente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quello</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percezione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somme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di cui al comma 182,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euro</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80.000</a:t>
            </a:r>
            <a:r>
              <a:rPr lang="it-IT" altLang="it-IT" sz="2000" i="1" dirty="0">
                <a:latin typeface="Neue Haas Grotesk Text Pro" panose="020B0504020202020204" pitchFamily="34" charset="0"/>
                <a:cs typeface="Times New Roman" panose="02020603050405020304" pitchFamily="18" charset="0"/>
              </a:rPr>
              <a:t>. Se il sostituto d’imposta tenuto ad applicare l’imposta sostitutiva non è lo stesso che ha rilasciato la certificazione unica dei redditi per l’anno precedente, il beneficiario attesta per iscritto l’importo del reddito di lavoro dipendente conseguito nel medesimo anno</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17941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Condizioni</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329492"/>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1, comma 187, della Legge 28/12/2015, n.208</a:t>
            </a:r>
          </a:p>
          <a:p>
            <a:pPr indent="-274320" algn="just"/>
            <a:r>
              <a:rPr lang="it-IT" altLang="it-IT" sz="2000" dirty="0">
                <a:latin typeface="Neue Haas Grotesk Text Pro" panose="020B0504020202020204" pitchFamily="34" charset="0"/>
                <a:cs typeface="Times New Roman" panose="02020603050405020304" pitchFamily="18" charset="0"/>
              </a:rPr>
              <a:t>“</a:t>
            </a:r>
            <a:r>
              <a:rPr lang="it-IT" altLang="it-IT" sz="2000" i="1" dirty="0">
                <a:latin typeface="Neue Haas Grotesk Text Pro" panose="020B0504020202020204" pitchFamily="34" charset="0"/>
                <a:cs typeface="Times New Roman" panose="02020603050405020304" pitchFamily="18" charset="0"/>
              </a:rPr>
              <a:t>Ai fini dell’applicazione delle disposizioni di cui ai commi da 182 a 191,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somme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valori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i="1" dirty="0">
                <a:latin typeface="Neue Haas Grotesk Text Pro" panose="020B0504020202020204" pitchFamily="34" charset="0"/>
                <a:cs typeface="Times New Roman" panose="02020603050405020304" pitchFamily="18" charset="0"/>
              </a:rPr>
              <a:t>di</a:t>
            </a:r>
            <a:r>
              <a:rPr lang="it-IT" altLang="it-IT" sz="2000" b="1" i="1" dirty="0">
                <a:latin typeface="Neue Haas Grotesk Text Pro" panose="020B0504020202020204" pitchFamily="34" charset="0"/>
                <a:cs typeface="Times New Roman" panose="02020603050405020304" pitchFamily="18" charset="0"/>
              </a:rPr>
              <a:t> cui ai commi 182 e 184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devono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essere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erogati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in</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esecuzione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contratti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aziendali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territoriali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i="1" dirty="0">
                <a:latin typeface="Neue Haas Grotesk Text Pro" panose="020B0504020202020204" pitchFamily="34" charset="0"/>
                <a:cs typeface="Times New Roman" panose="02020603050405020304" pitchFamily="18" charset="0"/>
              </a:rPr>
              <a:t>di cui all’articolo 51 del decreto legislativo 15 giugno 2015, n. 81</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Neue Haas Grotesk Text Pro" panose="020B0504020202020204" pitchFamily="34" charset="0"/>
              <a:cs typeface="Times New Roman" panose="02020603050405020304" pitchFamily="18" charset="0"/>
            </a:endParaRPr>
          </a:p>
          <a:p>
            <a:r>
              <a:rPr lang="it-IT" sz="2000" b="1" dirty="0">
                <a:latin typeface="Neue Haas Grotesk Text Pro" panose="020B0504020202020204" pitchFamily="34" charset="0"/>
                <a:cs typeface="Times New Roman" pitchFamily="18" charset="0"/>
              </a:rPr>
              <a:t>Art. 2 del D.M. 25/3/2016</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i="1" dirty="0">
                <a:latin typeface="Neue Haas Grotesk Text Pro" panose="020B0504020202020204" pitchFamily="34" charset="0"/>
                <a:cs typeface="Times New Roman" panose="02020603050405020304" pitchFamily="18" charset="0"/>
              </a:rPr>
              <a:t>I contratti collettivi di cui all’articolo 1, comma 1, lettera a), </a:t>
            </a:r>
            <a:r>
              <a:rPr lang="it-IT" altLang="it-IT" sz="2000" i="1" u="sng" dirty="0">
                <a:latin typeface="Neue Haas Grotesk Text Pro" panose="020B0504020202020204" pitchFamily="34" charset="0"/>
                <a:cs typeface="Times New Roman" panose="02020603050405020304" pitchFamily="18" charset="0"/>
              </a:rPr>
              <a:t>devono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prevedere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criteri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misurazione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verifica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degli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incrementi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produttività</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redditività</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qualità</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efficienza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ed</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innovazione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che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possono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consistere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nell’aumento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della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produzione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in</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risparmi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dei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fattori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produttivi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ovvero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nel</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miglioramento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della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qualità</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dei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prodotti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dei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processi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anche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attraverso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la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rior</a:t>
            </a:r>
            <a:r>
              <a:rPr lang="it-IT" altLang="it-IT" sz="2000" i="1" dirty="0">
                <a:latin typeface="Neue Haas Grotesk Text Pro" panose="020B0504020202020204" pitchFamily="34" charset="0"/>
                <a:cs typeface="Times New Roman" panose="02020603050405020304" pitchFamily="18" charset="0"/>
              </a:rPr>
              <a:t>g</a:t>
            </a:r>
            <a:r>
              <a:rPr lang="it-IT" altLang="it-IT" sz="2000" i="1" u="sng" dirty="0">
                <a:latin typeface="Neue Haas Grotesk Text Pro" panose="020B0504020202020204" pitchFamily="34" charset="0"/>
                <a:cs typeface="Times New Roman" panose="02020603050405020304" pitchFamily="18" charset="0"/>
              </a:rPr>
              <a:t>anizzazione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dell’orario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lavoro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non</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straordinario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il</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ricorso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al</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lavoro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agile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quale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modalità</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flessibile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esecuzione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del</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rapporto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lavoro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subordinato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rispetto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ad</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un</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periodo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congruo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definito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dall’accordo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il</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cui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raggiungimento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sia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verificabile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in</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modo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obiettivo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attraverso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il</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riscontro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indicatori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numerici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altro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genere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appositamente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latin typeface="Neue Haas Grotesk Text Pro" panose="020B0504020202020204" pitchFamily="34" charset="0"/>
                <a:cs typeface="Times New Roman" panose="02020603050405020304" pitchFamily="18" charset="0"/>
              </a:rPr>
              <a:t>individuati</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8382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Somme erogate sotto forma di partecipazione agli utili</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329492"/>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3, comma 1, del D.M. 25/3/2016</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i="1" dirty="0">
                <a:latin typeface="Neue Haas Grotesk Text Pro" panose="020B0504020202020204" pitchFamily="34" charset="0"/>
                <a:cs typeface="Times New Roman" panose="02020603050405020304" pitchFamily="18" charset="0"/>
              </a:rPr>
              <a:t>Ai fini dell’applicazione dell’imposta sostitutiva di cui all’articolo 1, comma 182, della legge n. 208 del 2015,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somme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erogate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sotto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forma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partecipazione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agli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utili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dell’impresa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intendono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utili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distribuiti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sensi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dell’articolo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2102</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codice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civile</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Neue Haas Grotesk Text Pro" panose="020B0504020202020204" pitchFamily="34" charset="0"/>
              <a:cs typeface="Times New Roman" panose="02020603050405020304" pitchFamily="18" charset="0"/>
            </a:endParaRPr>
          </a:p>
          <a:p>
            <a:r>
              <a:rPr lang="it-IT" sz="2000" b="1" dirty="0">
                <a:latin typeface="Neue Haas Grotesk Text Pro" panose="020B0504020202020204" pitchFamily="34" charset="0"/>
                <a:cs typeface="Times New Roman" pitchFamily="18" charset="0"/>
              </a:rPr>
              <a:t>Art. 2102 del Codice civile</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i="1" dirty="0">
                <a:latin typeface="Neue Haas Grotesk Text Pro" panose="020B0504020202020204" pitchFamily="34" charset="0"/>
                <a:cs typeface="Times New Roman" panose="02020603050405020304" pitchFamily="18" charset="0"/>
              </a:rPr>
              <a:t>Se [le norme corporative] o la convenzione non dispongono diversamente</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la partecipazione agli utili spettante al prestatore di lavoro è determinata in base agli utili netti dell’impresa, e, per le imprese soggette alla pubblicazione del bilancio, in base agli utili netti risultanti dal bilancio regolarmente approvato e pubblicato</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37721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Deducibilità in capo alla società erogante</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329492"/>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3, comma 2, del D.M. 25/3/2016</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Agli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utili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distribuiti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sensi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comma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1</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applica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articolo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95</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comma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6</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 decreto del Presidente della Repubblica n. 917 del 1986</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Neue Haas Grotesk Text Pro" panose="020B0504020202020204" pitchFamily="34" charset="0"/>
              <a:cs typeface="Times New Roman" panose="02020603050405020304" pitchFamily="18" charset="0"/>
            </a:endParaRPr>
          </a:p>
          <a:p>
            <a:r>
              <a:rPr lang="it-IT" sz="2000" b="1" dirty="0">
                <a:latin typeface="Neue Haas Grotesk Text Pro" panose="020B0504020202020204" pitchFamily="34" charset="0"/>
                <a:cs typeface="Times New Roman" pitchFamily="18" charset="0"/>
              </a:rPr>
              <a:t>Art. 95, comma 6, del TUIR</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i="1" dirty="0">
                <a:latin typeface="Neue Haas Grotesk Text Pro" panose="020B0504020202020204" pitchFamily="34" charset="0"/>
                <a:cs typeface="Times New Roman" panose="02020603050405020304" pitchFamily="18" charset="0"/>
              </a:rPr>
              <a:t>Fermo restando quanto disposto dall’articolo 109, comma 9, lettera b)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partecipazioni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agli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utili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spettanti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lavoratori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dipendenti</a:t>
            </a:r>
            <a:r>
              <a:rPr lang="it-IT" altLang="it-IT" sz="2000" i="1" dirty="0">
                <a:latin typeface="Neue Haas Grotesk Text Pro" panose="020B0504020202020204" pitchFamily="34" charset="0"/>
                <a:cs typeface="Times New Roman" panose="02020603050405020304" pitchFamily="18" charset="0"/>
              </a:rPr>
              <a:t>, e agli associati in partecipazione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sono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computate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diminuzione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reddito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dell’esercizio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competenza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indipendentemente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dalla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imputazione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economico</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807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0A4481BE-3142-8F9F-1C15-3054F3ABAEBB}"/>
              </a:ext>
            </a:extLst>
          </p:cNvPr>
          <p:cNvSpPr>
            <a:spLocks noGrp="1"/>
          </p:cNvSpPr>
          <p:nvPr>
            <p:ph type="body" sz="quarter" idx="10"/>
          </p:nvPr>
        </p:nvSpPr>
        <p:spPr>
          <a:xfrm>
            <a:off x="5395595" y="2290277"/>
            <a:ext cx="5842000" cy="1840181"/>
          </a:xfrm>
        </p:spPr>
        <p:txBody>
          <a:bodyPr/>
          <a:lstStyle/>
          <a:p>
            <a:r>
              <a:rPr lang="it-IT" cap="small" dirty="0"/>
              <a:t>Emissione di azioni o strumenti finanziari a favore dei dipendenti</a:t>
            </a:r>
          </a:p>
        </p:txBody>
      </p:sp>
      <p:sp>
        <p:nvSpPr>
          <p:cNvPr id="3" name="Segnaposto testo 2">
            <a:extLst>
              <a:ext uri="{FF2B5EF4-FFF2-40B4-BE49-F238E27FC236}">
                <a16:creationId xmlns:a16="http://schemas.microsoft.com/office/drawing/2014/main" id="{758FA32E-45D2-2486-572E-5A1110896010}"/>
              </a:ext>
            </a:extLst>
          </p:cNvPr>
          <p:cNvSpPr>
            <a:spLocks noGrp="1"/>
          </p:cNvSpPr>
          <p:nvPr>
            <p:ph type="body" sz="quarter" idx="11"/>
          </p:nvPr>
        </p:nvSpPr>
        <p:spPr>
          <a:xfrm>
            <a:off x="5395595" y="3638811"/>
            <a:ext cx="5842000" cy="538797"/>
          </a:xfrm>
        </p:spPr>
        <p:txBody>
          <a:bodyPr/>
          <a:lstStyle/>
          <a:p>
            <a:r>
              <a:rPr lang="it-IT" dirty="0"/>
              <a:t>Profili civilistici (cenni) </a:t>
            </a:r>
          </a:p>
        </p:txBody>
      </p:sp>
    </p:spTree>
    <p:extLst>
      <p:ext uri="{BB962C8B-B14F-4D97-AF65-F5344CB8AC3E}">
        <p14:creationId xmlns:p14="http://schemas.microsoft.com/office/powerpoint/2010/main" val="40952515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Deposito e monitoraggio dei contratti</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329492"/>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5 del D.M. 25/3/2016</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i="1" dirty="0">
                <a:latin typeface="Neue Haas Grotesk Text Pro" panose="020B0504020202020204" pitchFamily="34" charset="0"/>
                <a:cs typeface="Times New Roman" panose="02020603050405020304" pitchFamily="18" charset="0"/>
              </a:rPr>
              <a:t>Ai fini dell’applicazione dell’imposta sostitutiva di cui all’articolo 1, commi 182 e 189, della legge, n. 208 del 2015, il deposito di cui all’articolo 14 del decreto legislativo n. 151 del 2015 è effettuato entro 30 giorni dalla sottoscrizione dei contratti collettivi aziendali o territoriali, unitamente alla dichiarazione di conformità del contratto alle disposizioni del presente decreto, redatta in conformità al modello di cui all’allegato n. 1. Il modello di dichiarazione è reso disponibile sul sito del Ministero del lavoro e delle politiche sociali - www.lavoro.gov.it e aggiornato con decreto direttoriale</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62699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Conversione del premio di risultato in azione</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329492"/>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Circolare n.5/E del 29/3/2018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 </a:t>
            </a:r>
            <a:r>
              <a:rPr lang="it-IT" altLang="it-IT" sz="2000" i="1" dirty="0">
                <a:latin typeface="Neue Haas Grotesk Text Pro" panose="020B0504020202020204" pitchFamily="34" charset="0"/>
                <a:cs typeface="Times New Roman" panose="02020603050405020304" pitchFamily="18" charset="0"/>
              </a:rPr>
              <a:t>La lett. c) del nuovo comma 184-bis della legge di Bilancio 2017, </a:t>
            </a:r>
            <a:r>
              <a:rPr lang="it-IT" altLang="it-IT" sz="2000" b="1" i="1" u="sng" dirty="0">
                <a:latin typeface="Neue Haas Grotesk Text Pro" panose="020B0504020202020204" pitchFamily="34" charset="0"/>
                <a:cs typeface="Times New Roman" panose="02020603050405020304" pitchFamily="18" charset="0"/>
              </a:rPr>
              <a:t>consente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la</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sostituibilità</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in</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esenzione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del</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premio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risultato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con</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azioni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della</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società</a:t>
            </a:r>
            <a:r>
              <a:rPr lang="it-IT" altLang="it-IT" sz="2000" b="1" i="1" dirty="0">
                <a:latin typeface="Neue Haas Grotesk Text Pro" panose="020B0504020202020204" pitchFamily="34" charset="0"/>
                <a:cs typeface="Times New Roman" panose="02020603050405020304" pitchFamily="18" charset="0"/>
              </a:rPr>
              <a:t>/</a:t>
            </a:r>
            <a:r>
              <a:rPr lang="it-IT" altLang="it-IT" sz="2000" b="1" i="1" u="sng" dirty="0">
                <a:latin typeface="Neue Haas Grotesk Text Pro" panose="020B0504020202020204" pitchFamily="34" charset="0"/>
                <a:cs typeface="Times New Roman" panose="02020603050405020304" pitchFamily="18" charset="0"/>
              </a:rPr>
              <a:t>datore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lavoro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delle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società</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del</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gruppo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anche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in</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cui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non</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siano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rispettate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le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condizioni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previste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dalla</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lett</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g</a:t>
            </a:r>
            <a:r>
              <a:rPr lang="it-IT" altLang="it-IT" sz="2000" b="1" i="1" dirty="0">
                <a:latin typeface="Neue Haas Grotesk Text Pro" panose="020B0504020202020204" pitchFamily="34" charset="0"/>
                <a:cs typeface="Times New Roman" panose="02020603050405020304" pitchFamily="18" charset="0"/>
              </a:rPr>
              <a:t>) </a:t>
            </a:r>
            <a:r>
              <a:rPr lang="it-IT" altLang="it-IT" sz="2000" i="1" dirty="0">
                <a:latin typeface="Neue Haas Grotesk Text Pro" panose="020B0504020202020204" pitchFamily="34" charset="0"/>
                <a:cs typeface="Times New Roman" panose="02020603050405020304" pitchFamily="18" charset="0"/>
              </a:rPr>
              <a:t>riportata. </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Poiché la norma richiama le condizioni della lettera g) in esame e non solo i limiti di importo da essa previsti</a:t>
            </a:r>
            <a:r>
              <a:rPr lang="it-IT" altLang="it-IT" sz="2000" i="1" dirty="0">
                <a:latin typeface="Neue Haas Grotesk Text Pro" panose="020B0504020202020204" pitchFamily="34" charset="0"/>
                <a:cs typeface="Times New Roman" panose="02020603050405020304" pitchFamily="18" charset="0"/>
              </a:rPr>
              <a:t>, </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 deve ritenere che la deroga disposta dalla legge di Bilancio 2017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riguardi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solo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limite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valore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azioni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che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concorrono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alla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formazione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reddito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ma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anche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condizione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che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richiede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azioni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alla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generalità</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nonché</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condizione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cedibilità</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azioni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prima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triennio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dalla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assegnazione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nonché</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anche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oltre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tale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termine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datore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alla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società</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emittente</a:t>
            </a:r>
            <a:r>
              <a:rPr lang="it-IT" altLang="it-IT" sz="2000" i="1" dirty="0">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16844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Conversione del premio di risultato in azione</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154127"/>
            <a:ext cx="11333702" cy="4844796"/>
          </a:xfrm>
          <a:prstGeom prst="rect">
            <a:avLst/>
          </a:prstGeom>
          <a:noFill/>
        </p:spPr>
        <p:txBody>
          <a:bodyPr wrap="square" lIns="0" tIns="0" rIns="0" bIns="0" rtlCol="0">
            <a:noAutofit/>
          </a:bodyPr>
          <a:lstStyle/>
          <a:p>
            <a:r>
              <a:rPr lang="it-IT" b="1" dirty="0">
                <a:latin typeface="Neue Haas Grotesk Text Pro" panose="020B0504020202020204" pitchFamily="34" charset="0"/>
                <a:cs typeface="Times New Roman" pitchFamily="18" charset="0"/>
              </a:rPr>
              <a:t>Circolare n.5/E del 29/3/2018</a:t>
            </a:r>
          </a:p>
          <a:p>
            <a:pPr indent="-274320" algn="just">
              <a:spcAft>
                <a:spcPts val="900"/>
              </a:spcAft>
            </a:pPr>
            <a:r>
              <a:rPr lang="it-IT" altLang="it-IT" dirty="0">
                <a:latin typeface="Neue Haas Grotesk Text Pro" panose="020B0504020202020204" pitchFamily="34" charset="0"/>
                <a:cs typeface="Times New Roman" panose="02020603050405020304" pitchFamily="18" charset="0"/>
              </a:rPr>
              <a:t>“[…] </a:t>
            </a:r>
            <a:r>
              <a:rPr lang="it-IT" altLang="it-IT" b="1" i="1" dirty="0">
                <a:solidFill>
                  <a:srgbClr val="FF0000"/>
                </a:solidFill>
                <a:latin typeface="Neue Haas Grotesk Text Pro" panose="020B0504020202020204" pitchFamily="34" charset="0"/>
                <a:cs typeface="Times New Roman" panose="02020603050405020304" pitchFamily="18" charset="0"/>
              </a:rPr>
              <a:t>Ne consegue che </a:t>
            </a:r>
            <a:r>
              <a:rPr lang="it-IT" altLang="it-IT" b="1" i="1" u="sng" dirty="0">
                <a:solidFill>
                  <a:srgbClr val="FF0000"/>
                </a:solidFill>
                <a:latin typeface="Neue Haas Grotesk Text Pro" panose="020B0504020202020204" pitchFamily="34" charset="0"/>
                <a:cs typeface="Times New Roman" panose="02020603050405020304" pitchFamily="18" charset="0"/>
              </a:rPr>
              <a:t>non</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si</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genererà</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reddito</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imponibile</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nei</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confronti</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del</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lavoratore</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che</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sostituisca</a:t>
            </a:r>
            <a:r>
              <a:rPr lang="it-IT" altLang="it-IT" b="1" i="1" dirty="0">
                <a:solidFill>
                  <a:srgbClr val="FF0000"/>
                </a:solidFill>
                <a:latin typeface="Neue Haas Grotesk Text Pro" panose="020B0504020202020204" pitchFamily="34" charset="0"/>
                <a:cs typeface="Times New Roman" panose="02020603050405020304" pitchFamily="18" charset="0"/>
              </a:rPr>
              <a:t>, in tutto o in parte, </a:t>
            </a:r>
            <a:r>
              <a:rPr lang="it-IT" altLang="it-IT" b="1" i="1" u="sng" dirty="0">
                <a:solidFill>
                  <a:srgbClr val="FF0000"/>
                </a:solidFill>
                <a:latin typeface="Neue Haas Grotesk Text Pro" panose="020B0504020202020204" pitchFamily="34" charset="0"/>
                <a:cs typeface="Times New Roman" panose="02020603050405020304" pitchFamily="18" charset="0"/>
              </a:rPr>
              <a:t>il</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premio</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di</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risultato</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con</a:t>
            </a:r>
            <a:r>
              <a:rPr lang="it-IT" altLang="it-IT" b="1"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azioni</a:t>
            </a:r>
            <a:r>
              <a:rPr lang="it-IT" altLang="it-IT" b="1" i="1" dirty="0">
                <a:solidFill>
                  <a:srgbClr val="FF0000"/>
                </a:solidFill>
                <a:latin typeface="Neue Haas Grotesk Text Pro" panose="020B0504020202020204" pitchFamily="34" charset="0"/>
                <a:cs typeface="Times New Roman" panose="02020603050405020304" pitchFamily="18" charset="0"/>
              </a:rPr>
              <a:t> della società/datore di lavoro o del gruppo</a:t>
            </a:r>
            <a:r>
              <a:rPr lang="it-IT" altLang="it-IT" i="1" dirty="0">
                <a:latin typeface="Neue Haas Grotesk Text Pro" panose="020B0504020202020204" pitchFamily="34" charset="0"/>
                <a:cs typeface="Times New Roman" panose="02020603050405020304" pitchFamily="18" charset="0"/>
              </a:rPr>
              <a:t>:</a:t>
            </a:r>
          </a:p>
          <a:p>
            <a:pPr indent="-274320" algn="just">
              <a:spcAft>
                <a:spcPts val="900"/>
              </a:spcAft>
            </a:pPr>
            <a:r>
              <a:rPr lang="it-IT" altLang="it-IT" i="1" dirty="0">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sia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nel</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caso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in</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cui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sia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rivolta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anziché</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alla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generalità</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categorie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di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lavoratori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purché</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in</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conformità</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alle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previsioni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contrattuali</a:t>
            </a:r>
            <a:r>
              <a:rPr lang="it-IT" altLang="it-IT" i="1" dirty="0">
                <a:latin typeface="Neue Haas Grotesk Text Pro" panose="020B0504020202020204" pitchFamily="34" charset="0"/>
                <a:cs typeface="Times New Roman" panose="02020603050405020304" pitchFamily="18" charset="0"/>
              </a:rPr>
              <a:t> (aziendali e/o territoriali);</a:t>
            </a:r>
          </a:p>
          <a:p>
            <a:pPr indent="-274320" algn="just">
              <a:spcAft>
                <a:spcPts val="900"/>
              </a:spcAft>
            </a:pPr>
            <a:r>
              <a:rPr lang="it-IT" altLang="it-IT" i="1" dirty="0">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sia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nel</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caso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in</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cui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il</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valore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delle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azioni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superi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il</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limite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di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euro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2.065,83</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i="1" dirty="0">
                <a:latin typeface="Neue Haas Grotesk Text Pro" panose="020B0504020202020204" pitchFamily="34" charset="0"/>
                <a:cs typeface="Times New Roman" panose="02020603050405020304" pitchFamily="18" charset="0"/>
              </a:rPr>
              <a:t>previsto per ciascun periodo </a:t>
            </a:r>
            <a:r>
              <a:rPr lang="it-IT" altLang="it-IT" b="1" i="1" u="sng" dirty="0">
                <a:solidFill>
                  <a:srgbClr val="FF0000"/>
                </a:solidFill>
                <a:latin typeface="Neue Haas Grotesk Text Pro" panose="020B0504020202020204" pitchFamily="34" charset="0"/>
                <a:cs typeface="Times New Roman" panose="02020603050405020304" pitchFamily="18" charset="0"/>
              </a:rPr>
              <a:t>potendo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pertanto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essere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assegnate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azioni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per</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un</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importo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complessivo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pari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euro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5.065,83</a:t>
            </a:r>
            <a:r>
              <a:rPr lang="it-IT" altLang="it-IT" i="1" dirty="0">
                <a:latin typeface="Neue Haas Grotesk Text Pro" panose="020B0504020202020204" pitchFamily="34" charset="0"/>
                <a:cs typeface="Times New Roman" panose="02020603050405020304" pitchFamily="18" charset="0"/>
              </a:rPr>
              <a:t> (2.065,83 + 3000 di premio convertito)*;</a:t>
            </a:r>
          </a:p>
          <a:p>
            <a:pPr indent="-274320" algn="just">
              <a:spcAft>
                <a:spcPts val="900"/>
              </a:spcAft>
            </a:pPr>
            <a:r>
              <a:rPr lang="it-IT" altLang="it-IT" i="1" dirty="0">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sia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qualora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le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medesime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azioni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siano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riacquistate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dalla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società</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emittente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dal</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datore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di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lavoro</a:t>
            </a:r>
            <a:r>
              <a:rPr lang="it-IT" altLang="it-IT" i="1" dirty="0">
                <a:latin typeface="Neue Haas Grotesk Text Pro" panose="020B0504020202020204" pitchFamily="34" charset="0"/>
                <a:cs typeface="Times New Roman" panose="02020603050405020304" pitchFamily="18" charset="0"/>
              </a:rPr>
              <a:t>;</a:t>
            </a:r>
          </a:p>
          <a:p>
            <a:pPr indent="-274320" algn="just">
              <a:spcAft>
                <a:spcPts val="900"/>
              </a:spcAft>
            </a:pPr>
            <a:r>
              <a:rPr lang="it-IT" altLang="it-IT" i="1" dirty="0">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sia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infine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qualora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siano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cedute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prima</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che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siano</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trascorsi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tre</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b="1" i="1" u="sng" dirty="0">
                <a:solidFill>
                  <a:srgbClr val="FF0000"/>
                </a:solidFill>
                <a:latin typeface="Neue Haas Grotesk Text Pro" panose="020B0504020202020204" pitchFamily="34" charset="0"/>
                <a:cs typeface="Times New Roman" panose="02020603050405020304" pitchFamily="18" charset="0"/>
              </a:rPr>
              <a:t>anni</a:t>
            </a:r>
            <a:r>
              <a:rPr lang="it-IT" altLang="it-IT" i="1" dirty="0">
                <a:solidFill>
                  <a:srgbClr val="FF0000"/>
                </a:solidFill>
                <a:latin typeface="Neue Haas Grotesk Text Pro" panose="020B0504020202020204" pitchFamily="34" charset="0"/>
                <a:cs typeface="Times New Roman" panose="02020603050405020304" pitchFamily="18" charset="0"/>
              </a:rPr>
              <a:t> </a:t>
            </a:r>
            <a:r>
              <a:rPr lang="it-IT" altLang="it-IT" i="1" dirty="0">
                <a:latin typeface="Neue Haas Grotesk Text Pro" panose="020B0504020202020204" pitchFamily="34" charset="0"/>
                <a:cs typeface="Times New Roman" panose="02020603050405020304" pitchFamily="18" charset="0"/>
              </a:rPr>
              <a:t>dalla conversione del premio di risultato assoggettabile ad imposta sostitutiva  </a:t>
            </a:r>
            <a:r>
              <a:rPr lang="it-IT" altLang="it-IT" dirty="0">
                <a:latin typeface="Neue Haas Grotesk Text Pro" panose="020B0504020202020204" pitchFamily="34" charset="0"/>
                <a:cs typeface="Times New Roman" panose="02020603050405020304" pitchFamily="18" charset="0"/>
              </a:rPr>
              <a:t>[…]”.</a:t>
            </a:r>
          </a:p>
          <a:p>
            <a:pPr indent="-274320" algn="just">
              <a:spcAft>
                <a:spcPts val="900"/>
              </a:spcAft>
            </a:pPr>
            <a:r>
              <a:rPr lang="it-IT" altLang="it-IT" sz="1600" dirty="0">
                <a:latin typeface="Neue Haas Grotesk Text Pro" panose="020B0504020202020204" pitchFamily="34" charset="0"/>
                <a:cs typeface="Times New Roman" panose="02020603050405020304" pitchFamily="18" charset="0"/>
              </a:rPr>
              <a:t>*Non è chiaro, dal testo della Circolare, se, in caso di assegnazione di azioni per un importo complessivo pari a euro 5.065,83, l’inapplicabilità delle limitazioni previste dall’art. 51, comma 2, </a:t>
            </a:r>
            <a:r>
              <a:rPr lang="it-IT" altLang="it-IT" sz="1600" dirty="0" err="1">
                <a:latin typeface="Neue Haas Grotesk Text Pro" panose="020B0504020202020204" pitchFamily="34" charset="0"/>
                <a:cs typeface="Times New Roman" panose="02020603050405020304" pitchFamily="18" charset="0"/>
              </a:rPr>
              <a:t>lett</a:t>
            </a:r>
            <a:r>
              <a:rPr lang="it-IT" altLang="it-IT" sz="1600" dirty="0">
                <a:latin typeface="Neue Haas Grotesk Text Pro" panose="020B0504020202020204" pitchFamily="34" charset="0"/>
                <a:cs typeface="Times New Roman" panose="02020603050405020304" pitchFamily="18" charset="0"/>
              </a:rPr>
              <a:t> .g), del TUIR (riacquisto da parte del datore di lavoro o dalla società emittente e cessione prima che siano trascorsi tre anni) riguardi tutte le azioni o solamente a quelle corrispondenti al premio di risultato convertito.</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49887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Conversione del premio di risultato in azione</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154127"/>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Circolare n.5/E del 29/3/2018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Resta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fermo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che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la</a:t>
            </a:r>
            <a:r>
              <a:rPr lang="it-IT" altLang="it-IT" sz="2000" i="1" dirty="0">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[N.d.R. successiva]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cessione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delle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azioni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parte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del</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dipendente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potrà</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generare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reddito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diverso</a:t>
            </a:r>
            <a:r>
              <a:rPr lang="it-IT" altLang="it-IT" sz="2000" i="1" dirty="0">
                <a:latin typeface="Neue Haas Grotesk Text Pro" panose="020B0504020202020204" pitchFamily="34" charset="0"/>
                <a:cs typeface="Times New Roman" panose="02020603050405020304" pitchFamily="18" charset="0"/>
              </a:rPr>
              <a:t>, ai sensi 67, del TUIR.</a:t>
            </a:r>
          </a:p>
          <a:p>
            <a:pPr indent="-274320" algn="just">
              <a:spcAft>
                <a:spcPts val="900"/>
              </a:spcAft>
            </a:pP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Esempio:</a:t>
            </a:r>
          </a:p>
          <a:p>
            <a:pPr marL="68580" indent="-342900" algn="just">
              <a:spcAft>
                <a:spcPts val="900"/>
              </a:spcAft>
              <a:buFont typeface="Wingdings" panose="05000000000000000000" pitchFamily="2" charset="2"/>
              <a:buChar char="§"/>
            </a:pP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1 febbraio 2018: assegnazione azioni, alla generalità dei dipendenti, per un importo complessivo di euro 2.000;</a:t>
            </a:r>
          </a:p>
          <a:p>
            <a:pPr marL="68580" indent="-342900" algn="just">
              <a:spcAft>
                <a:spcPts val="900"/>
              </a:spcAft>
              <a:buFont typeface="Wingdings" panose="05000000000000000000" pitchFamily="2" charset="2"/>
              <a:buChar char="§"/>
            </a:pP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10 marzo 2018: assegnazione di azioni a seguito della conversione del premio di risultato di valore pari ad euro 3.000;</a:t>
            </a:r>
          </a:p>
          <a:p>
            <a:pPr marL="68580" indent="-342900" algn="just">
              <a:spcAft>
                <a:spcPts val="900"/>
              </a:spcAft>
              <a:buFont typeface="Wingdings" panose="05000000000000000000" pitchFamily="2" charset="2"/>
              <a:buChar char="§"/>
            </a:pP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30 marzo 2018: riacquisto da parte della società/datore di lavoro delle azioni con il premio di risultato per un valore di euro 1.500;</a:t>
            </a:r>
          </a:p>
          <a:p>
            <a:pPr marL="68580" indent="-342900" algn="just">
              <a:spcAft>
                <a:spcPts val="900"/>
              </a:spcAft>
              <a:buFont typeface="Wingdings" panose="05000000000000000000" pitchFamily="2" charset="2"/>
              <a:buChar char="§"/>
            </a:pP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2 aprile 2018: cessione a terzi di azioni con il premio di per il restante valore di euro 1.500.</a:t>
            </a:r>
          </a:p>
          <a:p>
            <a:pPr indent="-274320" algn="just">
              <a:spcAft>
                <a:spcPts val="900"/>
              </a:spcAft>
            </a:pP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 cessione delle azioni potrà generare reddito diverso ai sensi dell’articolo 67, del TUIR, ma non reddito di lavoro dipendente </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7717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Limiti quantitativi al premio agevolabile</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479804"/>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Circolare n.5/E del 29/3/2018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limiti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d’importo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premi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risultato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assoggettabili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ad</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imposta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sostitutiva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che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come detto al paragrafo 1.1,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gg</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Bilancio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2017</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ha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elevato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 partire da tale anno,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ad</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euro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3.000</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i="1" dirty="0">
                <a:latin typeface="Neue Haas Grotesk Text Pro" panose="020B0504020202020204" pitchFamily="34" charset="0"/>
                <a:cs typeface="Times New Roman" panose="02020603050405020304" pitchFamily="18" charset="0"/>
              </a:rPr>
              <a:t>e, per quelli erogati da aziende che adottano il coinvolgimento paritetico dei lavoratori nell’organizzazione del lavoro, ad euro 4.000, </a:t>
            </a:r>
            <a:r>
              <a:rPr lang="it-IT" altLang="it-IT" sz="2000" b="1" i="1" u="sng" dirty="0">
                <a:latin typeface="Neue Haas Grotesk Text Pro" panose="020B0504020202020204" pitchFamily="34" charset="0"/>
                <a:cs typeface="Times New Roman" panose="02020603050405020304" pitchFamily="18" charset="0"/>
              </a:rPr>
              <a:t>devono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essere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riferiti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al</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periodo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d’imposta</a:t>
            </a:r>
            <a:r>
              <a:rPr lang="it-IT" altLang="it-IT" sz="2000" i="1" dirty="0">
                <a:latin typeface="Neue Haas Grotesk Text Pro" panose="020B0504020202020204" pitchFamily="34" charset="0"/>
                <a:cs typeface="Times New Roman" panose="02020603050405020304" pitchFamily="18" charset="0"/>
              </a:rPr>
              <a:t>. Pertanto, </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tali limiti devono essere calcolati computando tutti i premi percepiti dal dipendente nell’anno,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anche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sotto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forma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partecipazione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agli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utili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o di benefit detassati, a prescindere dal fatto che siano erogati in base a contratti diversi o da diversi datori di lavoro o che abbiano avuto differenti momenti di maturazione</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00999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Assenza di rappresentanze sindacali aziendali</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279388"/>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Circolare n.5/E del 29/3/2018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b="1" i="1" dirty="0">
                <a:latin typeface="Neue Haas Grotesk Text Pro" panose="020B0504020202020204" pitchFamily="34" charset="0"/>
                <a:cs typeface="Times New Roman" panose="02020603050405020304" pitchFamily="18" charset="0"/>
              </a:rPr>
              <a:t>Altra condizione essenziale per l’applicazione della misura agevolativa</a:t>
            </a:r>
            <a:r>
              <a:rPr lang="it-IT" altLang="it-IT" sz="2000" i="1" dirty="0">
                <a:latin typeface="Neue Haas Grotesk Text Pro" panose="020B0504020202020204" pitchFamily="34" charset="0"/>
                <a:cs typeface="Times New Roman" panose="02020603050405020304" pitchFamily="18" charset="0"/>
              </a:rPr>
              <a:t> (art. 1, co. 187, della legge di Stabilità 2016) </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è che l’erogazione del premio di risultato, anche sotto forma di partecipazione agli utili, avvenga "in esecuzione dei contratti aziendali o territoriali di cui all’articolo 51 del decreto legislativo 15 giugno 2015, n. 81"</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vale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dire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contratti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stipulati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associazioni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sindacali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comparativamente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più</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rappresentative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sul</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piano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nazionale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contratti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collettivi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aziendali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stipulati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dalle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loro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rappresentanze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sindacali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aziendali</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ovvero</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dalla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rappresentanza</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sindacale</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unitaria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Qualora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l’azienda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priva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rappresentanza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sindacale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interna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potrà</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comunque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recepire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contratto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collettivo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territoriale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settore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conseguentemente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ricorrere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condizioni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richieste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applicare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l’imposta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sostitutiva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sui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premi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risultato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erogati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esecuzione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tale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contratto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territoriale</a:t>
            </a:r>
            <a:r>
              <a:rPr lang="it-IT" altLang="it-IT" sz="2000" i="1" dirty="0">
                <a:latin typeface="Neue Haas Grotesk Text Pro" panose="020B0504020202020204" pitchFamily="34" charset="0"/>
                <a:cs typeface="Times New Roman" panose="02020603050405020304" pitchFamily="18" charset="0"/>
              </a:rPr>
              <a:t>. </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Nell’ipotesi in cui non sia stato stipulato un contratto territoriale di settore, l’azienda potrà adottare il contratto territoriale che ritiene più aderente alla propria realtà, dandone comunicazione ai lavoratori, il quale sarà recepito non solo per la previsione agevolativa, ma anche per la regolamentazione di altri aspetti del rapporto di lavoro</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59212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Partecipazione agli utili a prescindere dal raggiungimento di obiettivi</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818007"/>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Circolare n.28/E del 15/6/2016</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b="1" i="1" dirty="0">
                <a:latin typeface="Neue Haas Grotesk Text Pro" panose="020B0504020202020204" pitchFamily="34" charset="0"/>
                <a:cs typeface="Times New Roman" panose="02020603050405020304" pitchFamily="18" charset="0"/>
              </a:rPr>
              <a:t>Si</a:t>
            </a:r>
            <a:r>
              <a:rPr lang="it-IT" altLang="it-IT" sz="2000" i="1" dirty="0">
                <a:latin typeface="Neue Haas Grotesk Text Pro" panose="020B0504020202020204" pitchFamily="34" charset="0"/>
                <a:cs typeface="Times New Roman" panose="02020603050405020304" pitchFamily="18" charset="0"/>
              </a:rPr>
              <a:t> </a:t>
            </a:r>
            <a:r>
              <a:rPr lang="it-IT" altLang="it-IT" sz="2000" b="1" i="1" dirty="0">
                <a:latin typeface="Neue Haas Grotesk Text Pro" panose="020B0504020202020204" pitchFamily="34" charset="0"/>
                <a:cs typeface="Times New Roman" panose="02020603050405020304" pitchFamily="18" charset="0"/>
              </a:rPr>
              <a:t>evidenzia che in base alla formulazione della norma e dello stesso Decreto, </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 partecipazione agli utili dell’impresa costituisce una fattispecie distinta dalla corresponsione dei premi di produttività</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ed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è</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quindi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ammessa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agevolazione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prescindere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dagli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incrementi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produttività</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redditività</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qualità</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efficienza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ed</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innovazione</a:t>
            </a:r>
            <a:r>
              <a:rPr lang="it-IT" altLang="it-IT" sz="2000" i="1" dirty="0">
                <a:latin typeface="Neue Haas Grotesk Text Pro" panose="020B0504020202020204" pitchFamily="34" charset="0"/>
                <a:cs typeface="Times New Roman" panose="02020603050405020304" pitchFamily="18" charset="0"/>
              </a:rPr>
              <a:t>. Tali elementi devono, invece, ricorrere in caso di corresponsione dei premi di risultato, agevolabili anche per le imprese in perdita.</a:t>
            </a:r>
          </a:p>
          <a:p>
            <a:pPr indent="-274320" algn="just">
              <a:spcAft>
                <a:spcPts val="900"/>
              </a:spcAft>
            </a:pP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Anche l’erogazione di somme sotto forma di partecipazione agli utili d’impresa deve risultare dalla compilazione dell’apposita Sezione contenuta nel modello di dichiarazione allegato al Decreto</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81558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Decontribuzione (cenni)</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154127"/>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1, comma 189, della Legge 28/12/2015, n.208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Per le aziende che coinvolgono pariteticamente i lavoratori nell'organizzazione del lavoro*</a:t>
            </a:r>
            <a:r>
              <a:rPr lang="it-IT" altLang="it-IT" sz="2000" i="1" dirty="0">
                <a:latin typeface="Neue Haas Grotesk Text Pro" panose="020B0504020202020204" pitchFamily="34" charset="0"/>
                <a:cs typeface="Times New Roman" panose="02020603050405020304" pitchFamily="18" charset="0"/>
              </a:rPr>
              <a:t>, con le modalità specificate nel decreto di cui al comma 188, </a:t>
            </a:r>
            <a:r>
              <a:rPr lang="it-IT" altLang="it-IT" sz="2000" i="1" dirty="0">
                <a:solidFill>
                  <a:srgbClr val="FF0000"/>
                </a:solidFill>
                <a:latin typeface="Neue Haas Grotesk Text Pro" panose="020B0504020202020204" pitchFamily="34" charset="0"/>
                <a:cs typeface="Times New Roman" panose="02020603050405020304" pitchFamily="18" charset="0"/>
              </a:rPr>
              <a:t>è ridotta di venti punti percentuali l'aliquota contributiva </a:t>
            </a:r>
            <a:r>
              <a:rPr lang="it-IT" altLang="it-IT" sz="2000" i="1" u="sng" dirty="0">
                <a:solidFill>
                  <a:srgbClr val="FF0000"/>
                </a:solidFill>
                <a:latin typeface="Neue Haas Grotesk Text Pro" panose="020B0504020202020204" pitchFamily="34" charset="0"/>
                <a:cs typeface="Times New Roman" panose="02020603050405020304" pitchFamily="18" charset="0"/>
              </a:rPr>
              <a:t>a</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carico</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del</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datore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di</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lavoro</a:t>
            </a:r>
            <a:r>
              <a:rPr lang="it-IT" altLang="it-IT" sz="2000" i="1" dirty="0">
                <a:solidFill>
                  <a:srgbClr val="FF0000"/>
                </a:solidFill>
                <a:latin typeface="Neue Haas Grotesk Text Pro" panose="020B0504020202020204" pitchFamily="34" charset="0"/>
                <a:cs typeface="Times New Roman" panose="02020603050405020304" pitchFamily="18" charset="0"/>
              </a:rPr>
              <a:t> per il regime relativo all'invalidità, la vecchiaia ed i superstiti </a:t>
            </a:r>
            <a:r>
              <a:rPr lang="it-IT" altLang="it-IT" sz="2000" i="1" u="sng" dirty="0">
                <a:solidFill>
                  <a:srgbClr val="FF0000"/>
                </a:solidFill>
                <a:latin typeface="Neue Haas Grotesk Text Pro" panose="020B0504020202020204" pitchFamily="34" charset="0"/>
                <a:cs typeface="Times New Roman" panose="02020603050405020304" pitchFamily="18" charset="0"/>
              </a:rPr>
              <a:t>su</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una</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quota</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delle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erogazioni</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previste</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dal</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comma</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182</a:t>
            </a:r>
            <a:r>
              <a:rPr lang="it-IT" altLang="it-IT" sz="2000"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non</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superiore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800</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euro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Sulla</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medesima</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quota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non</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è</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dovuta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alcuna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contribuzione</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a</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carico</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del</a:t>
            </a:r>
            <a:r>
              <a:rPr lang="it-IT" altLang="it-IT" sz="2000" i="1" dirty="0">
                <a:latin typeface="Neue Haas Grotesk Text Pro" panose="020B0504020202020204" pitchFamily="34" charset="0"/>
                <a:cs typeface="Times New Roman" panose="02020603050405020304" pitchFamily="18" charset="0"/>
              </a:rPr>
              <a:t> </a:t>
            </a:r>
            <a:r>
              <a:rPr lang="it-IT" altLang="it-IT" sz="2000" i="1" u="sng" dirty="0">
                <a:solidFill>
                  <a:srgbClr val="FF0000"/>
                </a:solidFill>
                <a:latin typeface="Neue Haas Grotesk Text Pro" panose="020B0504020202020204" pitchFamily="34" charset="0"/>
                <a:cs typeface="Times New Roman" panose="02020603050405020304" pitchFamily="18" charset="0"/>
              </a:rPr>
              <a:t>lavoratore</a:t>
            </a:r>
            <a:r>
              <a:rPr lang="it-IT" altLang="it-IT" sz="2000" i="1" dirty="0">
                <a:latin typeface="Neue Haas Grotesk Text Pro" panose="020B0504020202020204" pitchFamily="34" charset="0"/>
                <a:cs typeface="Times New Roman" panose="02020603050405020304" pitchFamily="18" charset="0"/>
              </a:rPr>
              <a:t>. </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 riferimento alla quota di erogazioni di cui al presente comma è corrispondentemente ridotta l'aliquota contributiva di computo ai fini pensionistici</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Neue Haas Grotesk Text Pro" panose="020B0504020202020204" pitchFamily="34" charset="0"/>
              <a:cs typeface="Times New Roman" panose="02020603050405020304" pitchFamily="18" charset="0"/>
            </a:endParaRPr>
          </a:p>
          <a:p>
            <a:pPr indent="-274320" algn="just">
              <a:spcAft>
                <a:spcPts val="900"/>
              </a:spcAft>
            </a:pPr>
            <a:r>
              <a:rPr lang="it-IT" altLang="it-IT" sz="1800" dirty="0">
                <a:latin typeface="Neue Haas Grotesk Text Pro" panose="020B0504020202020204" pitchFamily="34" charset="0"/>
                <a:cs typeface="Times New Roman" panose="02020603050405020304" pitchFamily="18" charset="0"/>
              </a:rPr>
              <a:t>*da realizzarsi attraverso un piano che stabilisca, a titolo esemplificativo, la costituzione di gruppi di lavoro nei quali operano responsabili aziendali e lavoratori finalizzati al miglioramento o all'innovazione di aree produttive o sistemi di produzione e che prevedono strutture permanenti di consultazione e monitoraggio degli obiettivi da perseguire e delle risorse necessarie nonché la predisposizione di rapporti periodici che illustrino le attività svolte e i risultati raggiunti (art. 4 del D.M. 25/3/206).</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90331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Decontribuzione (cenni)</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641338"/>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Circolare n.5/E del 29/3/2018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 </a:t>
            </a:r>
            <a:r>
              <a:rPr lang="it-IT" altLang="it-IT" sz="2000" b="1" i="1" dirty="0">
                <a:latin typeface="Neue Haas Grotesk Text Pro" panose="020B0504020202020204" pitchFamily="34" charset="0"/>
                <a:cs typeface="Times New Roman" panose="02020603050405020304" pitchFamily="18" charset="0"/>
              </a:rPr>
              <a:t>In particolare, </a:t>
            </a:r>
            <a:r>
              <a:rPr lang="it-IT" altLang="it-IT" sz="2000" b="1" i="1" u="sng" dirty="0">
                <a:latin typeface="Neue Haas Grotesk Text Pro" panose="020B0504020202020204" pitchFamily="34" charset="0"/>
                <a:cs typeface="Times New Roman" panose="02020603050405020304" pitchFamily="18" charset="0"/>
              </a:rPr>
              <a:t>è</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consentito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al</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datore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lavoro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ridurre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il</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proprio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carico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contributivo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venti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punti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percentuali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relativamente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ad</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una</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parte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premio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risultato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agevolabile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non</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superiore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ad</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euro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800</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al</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lavoratore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di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non</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versare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su</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tale</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importo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contributi</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a</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proprio</a:t>
            </a:r>
            <a:r>
              <a:rPr lang="it-IT" altLang="it-IT" sz="2000" b="1" i="1" dirty="0">
                <a:latin typeface="Neue Haas Grotesk Text Pro" panose="020B0504020202020204" pitchFamily="34" charset="0"/>
                <a:cs typeface="Times New Roman" panose="02020603050405020304" pitchFamily="18" charset="0"/>
              </a:rPr>
              <a:t> </a:t>
            </a:r>
            <a:r>
              <a:rPr lang="it-IT" altLang="it-IT" sz="2000" b="1" i="1" u="sng" dirty="0">
                <a:latin typeface="Neue Haas Grotesk Text Pro" panose="020B0504020202020204" pitchFamily="34" charset="0"/>
                <a:cs typeface="Times New Roman" panose="02020603050405020304" pitchFamily="18" charset="0"/>
              </a:rPr>
              <a:t>carico</a:t>
            </a:r>
            <a:r>
              <a:rPr lang="it-IT" altLang="it-IT" sz="2000" i="1" dirty="0">
                <a:latin typeface="Neue Haas Grotesk Text Pro" panose="020B0504020202020204" pitchFamily="34" charset="0"/>
                <a:cs typeface="Times New Roman" panose="02020603050405020304" pitchFamily="18" charset="0"/>
              </a:rPr>
              <a:t>. </a:t>
            </a:r>
            <a:r>
              <a:rPr lang="it-IT" altLang="it-IT" sz="2000"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 coerenza con le finalità della norma, volta a favorire il coinvolgimento paritetico dei lavoratori, si ritiene che possano rientrare nella disposizione agevolativa anche i contratti che a partire dal 24 aprile 2017 siano modificati ovvero integrati al fine di prevedere detto coinvolgimento sempreché, naturalmente, siano stati nuovamente depositati entro 30 giorni dalla data in cui, a seguito della modifica, è intervenuta la relativa sottoscrizione in conformità alle previsioni di legge</a:t>
            </a:r>
            <a:r>
              <a:rPr lang="it-IT" altLang="it-IT" sz="2000" dirty="0">
                <a:latin typeface="Neue Haas Grotesk Text Pro" panose="020B0504020202020204" pitchFamily="34" charset="0"/>
                <a:cs typeface="Times New Roman" panose="02020603050405020304" pitchFamily="18" charset="0"/>
              </a:rPr>
              <a:t>”. (Si veda anche </a:t>
            </a:r>
            <a:r>
              <a:rPr lang="it-IT" altLang="it-IT" sz="2000" b="1" dirty="0">
                <a:latin typeface="Neue Haas Grotesk Text Pro" panose="020B0504020202020204" pitchFamily="34" charset="0"/>
                <a:cs typeface="Times New Roman" panose="02020603050405020304" pitchFamily="18" charset="0"/>
              </a:rPr>
              <a:t>Circolare INPS n.49 del 31/5/2023</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2275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Assegnazione di azioni alla generalità dei dipendenti </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641338"/>
            <a:ext cx="11333702" cy="4844796"/>
          </a:xfrm>
          <a:prstGeom prst="rect">
            <a:avLst/>
          </a:prstGeom>
          <a:noFill/>
        </p:spPr>
        <p:txBody>
          <a:bodyPr wrap="square" lIns="0" tIns="0" rIns="0" bIns="0" rtlCol="0">
            <a:noAutofit/>
          </a:bodyPr>
          <a:lstStyle/>
          <a:p>
            <a:pPr marL="68580" indent="-342900" algn="just">
              <a:spcAft>
                <a:spcPts val="900"/>
              </a:spcAft>
              <a:buFont typeface="Arial" panose="020B0604020202020204" pitchFamily="34" charset="0"/>
              <a:buChar char="•"/>
            </a:pPr>
            <a:r>
              <a:rPr lang="it-IT" altLang="it-IT" sz="2000" i="1" dirty="0">
                <a:latin typeface="Neue Haas Grotesk Text Pro" panose="020B0504020202020204" pitchFamily="34" charset="0"/>
                <a:cs typeface="Times New Roman" panose="02020603050405020304" pitchFamily="18" charset="0"/>
              </a:rPr>
              <a:t>Fringe benefit </a:t>
            </a:r>
            <a:r>
              <a:rPr lang="it-IT" altLang="it-IT" sz="2000" dirty="0">
                <a:latin typeface="Neue Haas Grotesk Text Pro" panose="020B0504020202020204" pitchFamily="34" charset="0"/>
                <a:cs typeface="Times New Roman" panose="02020603050405020304" pitchFamily="18" charset="0"/>
              </a:rPr>
              <a:t>detassato sino alla soglia di legge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Limite di euro 2.065,83 l’anno </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possono essere emesse dalla società datrice di lavoro o dalle società appartenenti al medesimo gruppo</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non possono mai essere cedute dal dipendente prima che siano decorsi 3 anni dalla relativa assegnazione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non possono mai essere riacquistate dal datore di lavoro o dalla società emittente, nemmeno una volta che fosse decorso il triennio di cui sopra</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assegnate in modo agevolato sono prive di «costo fiscale»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Agevolazione estesa anche ai fini «contributivi»</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01492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9251515" cy="361950"/>
          </a:xfrm>
        </p:spPr>
        <p:txBody>
          <a:bodyPr/>
          <a:lstStyle/>
          <a:p>
            <a:r>
              <a:rPr lang="it-IT" sz="2800" dirty="0"/>
              <a:t>Azioni a favore dei prestatori di lavoro dipendente </a:t>
            </a:r>
          </a:p>
        </p:txBody>
      </p:sp>
      <p:sp>
        <p:nvSpPr>
          <p:cNvPr id="2" name="TextBox 2">
            <a:extLst>
              <a:ext uri="{FF2B5EF4-FFF2-40B4-BE49-F238E27FC236}">
                <a16:creationId xmlns:a16="http://schemas.microsoft.com/office/drawing/2014/main" id="{5513C803-01B4-C543-B5B0-CA849D74588C}"/>
              </a:ext>
            </a:extLst>
          </p:cNvPr>
          <p:cNvSpPr txBox="1"/>
          <p:nvPr/>
        </p:nvSpPr>
        <p:spPr>
          <a:xfrm>
            <a:off x="429149" y="1480847"/>
            <a:ext cx="11333702" cy="3180051"/>
          </a:xfrm>
          <a:prstGeom prst="rect">
            <a:avLst/>
          </a:prstGeom>
          <a:noFill/>
        </p:spPr>
        <p:txBody>
          <a:bodyPr wrap="square" lIns="0" tIns="0" rIns="0" bIns="0" rtlCol="0">
            <a:noAutofit/>
          </a:bodyPr>
          <a:lstStyle/>
          <a:p>
            <a:r>
              <a:rPr lang="it-IT" sz="2400" b="1" dirty="0">
                <a:latin typeface="Neue Haas Grotesk Text Pro" panose="020B0504020202020204" pitchFamily="34" charset="0"/>
                <a:cs typeface="Times New Roman" pitchFamily="18" charset="0"/>
              </a:rPr>
              <a:t>Art. 2349, comma 1, del Codice civile</a:t>
            </a:r>
          </a:p>
          <a:p>
            <a:endParaRPr lang="it-IT" sz="2400" b="1" dirty="0">
              <a:latin typeface="Neue Haas Grotesk Text Pro" panose="020B0504020202020204" pitchFamily="34" charset="0"/>
              <a:cs typeface="Times New Roman" pitchFamily="18" charset="0"/>
            </a:endParaRPr>
          </a:p>
          <a:p>
            <a:pPr indent="-274320" algn="just">
              <a:spcAft>
                <a:spcPts val="900"/>
              </a:spcAft>
            </a:pPr>
            <a:r>
              <a:rPr lang="it-IT" altLang="it-IT" sz="2400" dirty="0">
                <a:latin typeface="Neue Haas Grotesk Text Pro" panose="020B0504020202020204" pitchFamily="34" charset="0"/>
                <a:cs typeface="Times New Roman" panose="02020603050405020304" pitchFamily="18" charset="0"/>
              </a:rPr>
              <a:t>“</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lo</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statuto</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lo</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prevede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l’assemblea</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straordinaria</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può</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deliberare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l’assegnazione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utili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prestatori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dipendenti</a:t>
            </a:r>
            <a:r>
              <a:rPr lang="it-IT" altLang="it-IT" sz="2400" b="1" i="1" dirty="0">
                <a:solidFill>
                  <a:srgbClr val="FF0000"/>
                </a:solidFill>
                <a:latin typeface="Neue Haas Grotesk Text Pro" panose="020B0504020202020204" pitchFamily="34" charset="0"/>
                <a:cs typeface="Times New Roman" panose="02020603050405020304" pitchFamily="18" charset="0"/>
              </a:rPr>
              <a:t> della società o di società controllate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mediante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l’emissione</a:t>
            </a:r>
            <a:r>
              <a:rPr lang="it-IT" altLang="it-IT" sz="2400" i="1" dirty="0">
                <a:latin typeface="Neue Haas Grotesk Text Pro" panose="020B0504020202020204" pitchFamily="34" charset="0"/>
                <a:cs typeface="Times New Roman" panose="02020603050405020304" pitchFamily="18" charset="0"/>
              </a:rPr>
              <a:t>, </a:t>
            </a:r>
            <a:r>
              <a:rPr lang="it-IT" altLang="it-IT" sz="2400" b="1" i="1" dirty="0">
                <a:latin typeface="Neue Haas Grotesk Text Pro" panose="020B0504020202020204" pitchFamily="34" charset="0"/>
                <a:cs typeface="Times New Roman" panose="02020603050405020304" pitchFamily="18" charset="0"/>
              </a:rPr>
              <a:t>per un ammontare corrispondente agli utili stessi</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speciali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categorie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azioni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assegnare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individualmente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prestatori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400" b="1" i="1" dirty="0">
                <a:solidFill>
                  <a:srgbClr val="FF0000"/>
                </a:solidFill>
                <a:latin typeface="Neue Haas Grotesk Text Pro" panose="020B0504020202020204" pitchFamily="34" charset="0"/>
                <a:cs typeface="Times New Roman" panose="02020603050405020304" pitchFamily="18" charset="0"/>
              </a:rPr>
              <a:t>, con norme particolari riguardo alla forma, al modo di trasferimento ed ai diritti spettanti agli azionisti</a:t>
            </a:r>
            <a:r>
              <a:rPr lang="it-IT" altLang="it-IT" sz="2400" i="1" dirty="0">
                <a:latin typeface="Neue Haas Grotesk Text Pro" panose="020B0504020202020204" pitchFamily="34" charset="0"/>
                <a:cs typeface="Times New Roman" panose="02020603050405020304" pitchFamily="18" charset="0"/>
              </a:rPr>
              <a:t>. </a:t>
            </a:r>
            <a:r>
              <a:rPr lang="it-IT" altLang="it-IT" sz="24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 capitale sociale deve essere aumentato in misura corrispondente</a:t>
            </a:r>
            <a:r>
              <a:rPr lang="it-IT" altLang="it-IT" sz="24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400" dirty="0">
              <a:latin typeface="Neue Haas Grotesk Text Pro" panose="020B0504020202020204" pitchFamily="34" charset="0"/>
              <a:cs typeface="Times New Roman" panose="02020603050405020304" pitchFamily="18" charset="0"/>
            </a:endParaRPr>
          </a:p>
          <a:p>
            <a:pPr indent="-274320" algn="just">
              <a:spcAft>
                <a:spcPts val="900"/>
              </a:spcAft>
            </a:pPr>
            <a:r>
              <a:rPr lang="it-IT" altLang="it-IT" sz="2400" dirty="0">
                <a:latin typeface="Neue Haas Grotesk Text Pro" panose="020B0504020202020204" pitchFamily="34" charset="0"/>
                <a:cs typeface="Times New Roman" panose="02020603050405020304" pitchFamily="18" charset="0"/>
              </a:rPr>
              <a:t>Se, quindi, lo statuto sociale non lo prevedesse espressamente, occorrerebbe prima operare una modifica statutaria.</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73029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Detassazione dei cd. «premi di risultato»</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127770"/>
            <a:ext cx="11333702" cy="4844796"/>
          </a:xfrm>
          <a:prstGeom prst="rect">
            <a:avLst/>
          </a:prstGeom>
          <a:noFill/>
        </p:spPr>
        <p:txBody>
          <a:bodyPr wrap="square" lIns="0" tIns="0" rIns="0" bIns="0" rtlCol="0">
            <a:noAutofit/>
          </a:bodyPr>
          <a:lstStyle/>
          <a:p>
            <a:pPr marL="68580" indent="-342900" algn="just">
              <a:spcAft>
                <a:spcPts val="900"/>
              </a:spcAft>
              <a:buFont typeface="Arial" panose="020B0604020202020204" pitchFamily="34" charset="0"/>
              <a:buChar char="•"/>
            </a:pPr>
            <a:r>
              <a:rPr lang="it-IT" sz="2000" dirty="0">
                <a:latin typeface="Neue Haas Grotesk Text Pro" panose="020B0504020202020204" pitchFamily="34" charset="0"/>
                <a:cs typeface="Times New Roman" pitchFamily="18" charset="0"/>
                <a:sym typeface="Wingdings" panose="05000000000000000000" pitchFamily="2" charset="2"/>
              </a:rPr>
              <a:t>Premio detassato cumulabile con l’assegnazione di azioni alla generalità dei dipendenti</a:t>
            </a:r>
            <a:endParaRPr lang="it-IT" sz="2000" b="1" dirty="0">
              <a:latin typeface="Neue Haas Grotesk Text Pro" panose="020B0504020202020204" pitchFamily="34" charset="0"/>
              <a:cs typeface="Times New Roman" pitchFamily="18" charset="0"/>
            </a:endParaRP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Limite di euro 3.000 l’anno</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Beneficiari solo dipendenti con RAL inferiore a euro 80.000</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possono essere emesse dalla società datrice di lavoro o dalle società appartenenti al medesimo gruppo</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possono essere cedute dal dipendente, anche prima che siano decorsi 3 anni dalla relativa assegnazione, partendo da un «costo fiscale» commisurato al valore di assegnazione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Le azioni possono essere riacquistate dal datore di lavoro o dalla società emittente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Il premio (convertito) deve essere erogato in esecuzione di contratti aziendali o territoriali</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Per i premi erogati sotto forma di partecipazione all’utile, anche convertito in azioni, non è necessario il raggiungimento di uno o più obbiettivi in termini di incremento di produttività, redditività, qualità, efficienza ed innovazione</a:t>
            </a:r>
          </a:p>
          <a:p>
            <a:pPr marL="68580" indent="-342900" algn="just">
              <a:spcAft>
                <a:spcPts val="900"/>
              </a:spcAft>
              <a:buFont typeface="Arial" panose="020B0604020202020204" pitchFamily="34" charset="0"/>
              <a:buChar char="•"/>
            </a:pPr>
            <a:r>
              <a:rPr lang="it-IT" altLang="it-IT" sz="2000" dirty="0">
                <a:latin typeface="Neue Haas Grotesk Text Pro" panose="020B0504020202020204" pitchFamily="34" charset="0"/>
                <a:cs typeface="Times New Roman" panose="02020603050405020304" pitchFamily="18" charset="0"/>
              </a:rPr>
              <a:t>Agevolazione estesa, a certe condizioni, ai fini «contributivi»</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69068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5">
            <a:extLst>
              <a:ext uri="{FF2B5EF4-FFF2-40B4-BE49-F238E27FC236}">
                <a16:creationId xmlns:a16="http://schemas.microsoft.com/office/drawing/2014/main" id="{6AC995FA-6B7C-41C1-61BC-30FF912CFB96}"/>
              </a:ext>
            </a:extLst>
          </p:cNvPr>
          <p:cNvGraphicFramePr>
            <a:graphicFrameLocks noGrp="1"/>
          </p:cNvGraphicFramePr>
          <p:nvPr>
            <p:extLst>
              <p:ext uri="{D42A27DB-BD31-4B8C-83A1-F6EECF244321}">
                <p14:modId xmlns:p14="http://schemas.microsoft.com/office/powerpoint/2010/main" val="379345661"/>
              </p:ext>
            </p:extLst>
          </p:nvPr>
        </p:nvGraphicFramePr>
        <p:xfrm>
          <a:off x="350729" y="663879"/>
          <a:ext cx="11531252" cy="5292109"/>
        </p:xfrm>
        <a:graphic>
          <a:graphicData uri="http://schemas.openxmlformats.org/drawingml/2006/table">
            <a:tbl>
              <a:tblPr firstRow="1" firstCol="1" bandRow="1">
                <a:tableStyleId>{5C22544A-7EE6-4342-B048-85BDC9FD1C3A}</a:tableStyleId>
              </a:tblPr>
              <a:tblGrid>
                <a:gridCol w="1636029">
                  <a:extLst>
                    <a:ext uri="{9D8B030D-6E8A-4147-A177-3AD203B41FA5}">
                      <a16:colId xmlns:a16="http://schemas.microsoft.com/office/drawing/2014/main" val="3378890151"/>
                    </a:ext>
                  </a:extLst>
                </a:gridCol>
                <a:gridCol w="1022818">
                  <a:extLst>
                    <a:ext uri="{9D8B030D-6E8A-4147-A177-3AD203B41FA5}">
                      <a16:colId xmlns:a16="http://schemas.microsoft.com/office/drawing/2014/main" val="4032662948"/>
                    </a:ext>
                  </a:extLst>
                </a:gridCol>
                <a:gridCol w="1267146">
                  <a:extLst>
                    <a:ext uri="{9D8B030D-6E8A-4147-A177-3AD203B41FA5}">
                      <a16:colId xmlns:a16="http://schemas.microsoft.com/office/drawing/2014/main" val="3846925947"/>
                    </a:ext>
                  </a:extLst>
                </a:gridCol>
                <a:gridCol w="1253969">
                  <a:extLst>
                    <a:ext uri="{9D8B030D-6E8A-4147-A177-3AD203B41FA5}">
                      <a16:colId xmlns:a16="http://schemas.microsoft.com/office/drawing/2014/main" val="4207132325"/>
                    </a:ext>
                  </a:extLst>
                </a:gridCol>
                <a:gridCol w="1095876">
                  <a:extLst>
                    <a:ext uri="{9D8B030D-6E8A-4147-A177-3AD203B41FA5}">
                      <a16:colId xmlns:a16="http://schemas.microsoft.com/office/drawing/2014/main" val="3525583707"/>
                    </a:ext>
                  </a:extLst>
                </a:gridCol>
                <a:gridCol w="1406074">
                  <a:extLst>
                    <a:ext uri="{9D8B030D-6E8A-4147-A177-3AD203B41FA5}">
                      <a16:colId xmlns:a16="http://schemas.microsoft.com/office/drawing/2014/main" val="662482121"/>
                    </a:ext>
                  </a:extLst>
                </a:gridCol>
                <a:gridCol w="2097135">
                  <a:extLst>
                    <a:ext uri="{9D8B030D-6E8A-4147-A177-3AD203B41FA5}">
                      <a16:colId xmlns:a16="http://schemas.microsoft.com/office/drawing/2014/main" val="2420328533"/>
                    </a:ext>
                  </a:extLst>
                </a:gridCol>
                <a:gridCol w="1752205">
                  <a:extLst>
                    <a:ext uri="{9D8B030D-6E8A-4147-A177-3AD203B41FA5}">
                      <a16:colId xmlns:a16="http://schemas.microsoft.com/office/drawing/2014/main" val="2984192206"/>
                    </a:ext>
                  </a:extLst>
                </a:gridCol>
              </a:tblGrid>
              <a:tr h="983698">
                <a:tc>
                  <a:txBody>
                    <a:bodyPr/>
                    <a:lstStyle/>
                    <a:p>
                      <a:pPr algn="ctr">
                        <a:lnSpc>
                          <a:spcPct val="107000"/>
                        </a:lnSpc>
                        <a:spcAft>
                          <a:spcPts val="800"/>
                        </a:spcAft>
                      </a:pPr>
                      <a:r>
                        <a:rPr lang="it-IT" sz="1600" kern="100" dirty="0">
                          <a:effectLst/>
                          <a:latin typeface="Neue Haas Grotesk Text Pro" panose="020B0504020202020204" pitchFamily="34" charset="0"/>
                        </a:rPr>
                        <a:t>Modalità</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Limite (euro)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Tassazione </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Generalità dei dipendenti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a:effectLst/>
                          <a:latin typeface="Neue Haas Grotesk Text Pro" panose="020B0504020202020204" pitchFamily="34" charset="0"/>
                        </a:rPr>
                        <a:t>Holding period</a:t>
                      </a:r>
                      <a:endParaRPr lang="it-IT" sz="2400" kern="10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Riacquistabili dal datore di lavoro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Esecuzione di contratti aziendali/territoriali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Raggiungimento obbiettivo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8807085"/>
                  </a:ext>
                </a:extLst>
              </a:tr>
              <a:tr h="773879">
                <a:tc>
                  <a:txBody>
                    <a:bodyPr/>
                    <a:lstStyle/>
                    <a:p>
                      <a:pPr algn="ctr">
                        <a:lnSpc>
                          <a:spcPct val="107000"/>
                        </a:lnSpc>
                        <a:spcAft>
                          <a:spcPts val="800"/>
                        </a:spcAft>
                      </a:pPr>
                      <a:r>
                        <a:rPr lang="it-IT" sz="1400" kern="100" dirty="0">
                          <a:effectLst/>
                          <a:latin typeface="Neue Haas Grotesk Text Pro" panose="020B0504020202020204" pitchFamily="34" charset="0"/>
                        </a:rPr>
                        <a:t>Assegnazione</a:t>
                      </a:r>
                    </a:p>
                    <a:p>
                      <a:pPr algn="ctr">
                        <a:lnSpc>
                          <a:spcPct val="107000"/>
                        </a:lnSpc>
                        <a:spcAft>
                          <a:spcPts val="800"/>
                        </a:spcAft>
                      </a:pPr>
                      <a:r>
                        <a:rPr lang="it-IT" sz="1400" kern="100" dirty="0">
                          <a:effectLst/>
                          <a:latin typeface="Neue Haas Grotesk Text Pro" panose="020B0504020202020204" pitchFamily="34" charset="0"/>
                        </a:rPr>
                        <a:t>di azioni</a:t>
                      </a:r>
                      <a:endParaRPr lang="it-IT" sz="20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2.065,83</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Nessuna</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SI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3 anni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78856558"/>
                  </a:ext>
                </a:extLst>
              </a:tr>
              <a:tr h="1390441">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it-IT" sz="1400" kern="100" dirty="0">
                          <a:effectLst/>
                          <a:latin typeface="Neue Haas Grotesk Text Pro" panose="020B0504020202020204" pitchFamily="34" charset="0"/>
                        </a:rPr>
                        <a:t>Conversione in azioni</a:t>
                      </a:r>
                      <a:r>
                        <a:rPr lang="it-IT" sz="2000" kern="100" dirty="0">
                          <a:effectLst/>
                          <a:latin typeface="Neue Haas Grotesk Text Pro" panose="020B0504020202020204" pitchFamily="34" charset="0"/>
                          <a:cs typeface="Times New Roman" panose="02020603050405020304" pitchFamily="18" charset="0"/>
                        </a:rPr>
                        <a:t> </a:t>
                      </a:r>
                      <a:r>
                        <a:rPr lang="it-IT" sz="1400" kern="100" dirty="0">
                          <a:effectLst/>
                          <a:latin typeface="Neue Haas Grotesk Text Pro" panose="020B0504020202020204" pitchFamily="34" charset="0"/>
                        </a:rPr>
                        <a:t>di un premio di risultato </a:t>
                      </a:r>
                      <a:r>
                        <a:rPr lang="it-IT" sz="1400" u="sng" kern="100" dirty="0">
                          <a:effectLst/>
                          <a:latin typeface="Neue Haas Grotesk Text Pro" panose="020B0504020202020204" pitchFamily="34" charset="0"/>
                        </a:rPr>
                        <a:t>non</a:t>
                      </a:r>
                      <a:r>
                        <a:rPr lang="it-IT" sz="1400" kern="100" dirty="0">
                          <a:effectLst/>
                          <a:latin typeface="Neue Haas Grotesk Text Pro" panose="020B0504020202020204" pitchFamily="34" charset="0"/>
                        </a:rPr>
                        <a:t> commisurato all’utile</a:t>
                      </a:r>
                      <a:endParaRPr lang="it-IT" sz="20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3.000</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Nessuna</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a:effectLst/>
                          <a:latin typeface="Neue Haas Grotesk Text Pro" panose="020B0504020202020204" pitchFamily="34" charset="0"/>
                        </a:rPr>
                        <a:t>SI </a:t>
                      </a:r>
                      <a:endParaRPr lang="it-IT" sz="2400" kern="10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a:effectLst/>
                          <a:latin typeface="Neue Haas Grotesk Text Pro" panose="020B0504020202020204" pitchFamily="34" charset="0"/>
                        </a:rPr>
                        <a:t>SI</a:t>
                      </a:r>
                      <a:endParaRPr lang="it-IT" sz="2400" kern="10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SI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05476634"/>
                  </a:ext>
                </a:extLst>
              </a:tr>
              <a:tr h="2079493">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it-IT" sz="1400" kern="100" dirty="0">
                          <a:effectLst/>
                          <a:latin typeface="Neue Haas Grotesk Text Pro" panose="020B0504020202020204" pitchFamily="34" charset="0"/>
                        </a:rPr>
                        <a:t>Conversione in azioni</a:t>
                      </a:r>
                      <a:r>
                        <a:rPr lang="it-IT" sz="2000" kern="100" dirty="0">
                          <a:effectLst/>
                          <a:latin typeface="Neue Haas Grotesk Text Pro" panose="020B0504020202020204" pitchFamily="34" charset="0"/>
                          <a:cs typeface="Times New Roman" panose="02020603050405020304" pitchFamily="18" charset="0"/>
                        </a:rPr>
                        <a:t> </a:t>
                      </a:r>
                      <a:r>
                        <a:rPr lang="it-IT" sz="1400" kern="100" dirty="0">
                          <a:effectLst/>
                          <a:latin typeface="Neue Haas Grotesk Text Pro" panose="020B0504020202020204" pitchFamily="34" charset="0"/>
                        </a:rPr>
                        <a:t>di un premio di risultato commisurato all’utile</a:t>
                      </a:r>
                      <a:endParaRPr lang="it-IT" sz="20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3.000</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Nessuna</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marL="0" algn="ctr" defTabSz="914400" rtl="0" eaLnBrk="1" latinLnBrk="0" hangingPunct="1">
                        <a:lnSpc>
                          <a:spcPct val="107000"/>
                        </a:lnSpc>
                        <a:spcAft>
                          <a:spcPts val="800"/>
                        </a:spcAft>
                      </a:pPr>
                      <a:r>
                        <a:rPr lang="it-IT" sz="1600" kern="100" dirty="0">
                          <a:solidFill>
                            <a:schemeClr val="dk1"/>
                          </a:solidFill>
                          <a:effectLst/>
                          <a:latin typeface="Neue Haas Grotesk Text Pro" panose="020B0504020202020204" pitchFamily="34" charset="0"/>
                          <a:ea typeface="+mn-ea"/>
                          <a:cs typeface="+mn-cs"/>
                        </a:rPr>
                        <a:t>NO</a:t>
                      </a: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SI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SI</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pPr>
                      <a:r>
                        <a:rPr lang="it-IT" sz="1600" kern="100" dirty="0">
                          <a:effectLst/>
                          <a:latin typeface="Neue Haas Grotesk Text Pro" panose="020B0504020202020204" pitchFamily="34" charset="0"/>
                        </a:rPr>
                        <a:t>NO</a:t>
                      </a:r>
                      <a:endParaRPr lang="it-IT" sz="2400" kern="100" dirty="0">
                        <a:effectLst/>
                        <a:latin typeface="Neue Haas Grotesk Text Pro" panose="020B0504020202020204" pitchFamily="34" charset="0"/>
                        <a:ea typeface="Aptos" panose="020B000402020202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5496724"/>
                  </a:ext>
                </a:extLst>
              </a:tr>
            </a:tbl>
          </a:graphicData>
        </a:graphic>
      </p:graphicFrame>
    </p:spTree>
    <p:extLst>
      <p:ext uri="{BB962C8B-B14F-4D97-AF65-F5344CB8AC3E}">
        <p14:creationId xmlns:p14="http://schemas.microsoft.com/office/powerpoint/2010/main" val="2230918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Successiva rivendita</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641338"/>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Circolare n.5/E del 29/3/2018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 </a:t>
            </a:r>
            <a:r>
              <a:rPr lang="it-IT" altLang="it-IT" sz="2000" i="1" dirty="0">
                <a:latin typeface="Neue Haas Grotesk Text Pro" panose="020B0504020202020204" pitchFamily="34" charset="0"/>
                <a:cs typeface="Times New Roman" panose="02020603050405020304" pitchFamily="18" charset="0"/>
              </a:rPr>
              <a:t>In relazione alla disciplina tributaria da applicarsi alle plusvalenze derivanti dalla vendita delle azioni assegnate in luogo, in tutto o in parte, del premio di risultato, si ricorda che ai sensi 68, comma 6, del TUIR “Le plusvalenze indicate nelle lettere c), c-bis) e c-ter) del comma 1 67 sono costituite dalla differenza tra il corrispettivo percepito ed il costo o il valore di acquisto assoggettato a tassazione ….(sottolineatura aggiunta). </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 deroga a tale disposizione , 1, comma 161, della legge di Bilancio 2018 modificando 1, comma 184-bis, lett. c), della legge di Stabilità 2016,</a:t>
            </a:r>
            <a:r>
              <a:rPr lang="it-IT" altLang="it-IT" sz="2000" i="1" dirty="0">
                <a:latin typeface="Neue Haas Grotesk Text Pro" panose="020B0504020202020204" pitchFamily="34" charset="0"/>
                <a:cs typeface="Times New Roman" panose="02020603050405020304" pitchFamily="18" charset="0"/>
              </a:rPr>
              <a:t> </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ha previsto che costo o il valore di acquisto è pari al valore delle azioni ricevute, per scelta del lavoratore, in sostituzione, in tutto o in parte, delle somme di cui al medesimo comma 182»</a:t>
            </a:r>
            <a:r>
              <a:rPr lang="it-IT" altLang="it-IT" sz="2000" i="1" dirty="0">
                <a:latin typeface="Neue Haas Grotesk Text Pro" panose="020B0504020202020204" pitchFamily="34" charset="0"/>
                <a:cs typeface="Times New Roman" panose="02020603050405020304" pitchFamily="18" charset="0"/>
              </a:rPr>
              <a:t>. </a:t>
            </a:r>
            <a:r>
              <a:rPr lang="it-IT" altLang="it-IT" sz="2000" b="1" i="1" dirty="0">
                <a:solidFill>
                  <a:srgbClr val="FF0000"/>
                </a:solidFill>
                <a:latin typeface="Neue Haas Grotesk Text Pro" panose="020B0504020202020204" pitchFamily="34" charset="0"/>
                <a:cs typeface="Times New Roman" panose="02020603050405020304" pitchFamily="18" charset="0"/>
              </a:rPr>
              <a:t>In applicazione di tale ultima disposizione, quindi, dal 2018 la plusvalenza fiscalmente rilevante è determinata dalla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differenza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tra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il</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prezzo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della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vendita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delle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azioni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del</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premio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risultato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erogato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in</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azioni</a:t>
            </a:r>
            <a:r>
              <a:rPr lang="it-IT" altLang="it-IT" sz="2000" i="1" dirty="0">
                <a:latin typeface="Neue Haas Grotesk Text Pro" panose="020B0504020202020204" pitchFamily="34" charset="0"/>
                <a:cs typeface="Times New Roman" panose="02020603050405020304" pitchFamily="18" charset="0"/>
              </a:rPr>
              <a:t> </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754350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Pluralità di assegnazione e individuazione del costo fiscale</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290609"/>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Circolare n.5/E del 29/3/2018</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 </a:t>
            </a:r>
            <a:r>
              <a:rPr lang="it-IT" altLang="it-IT" sz="2000" i="1" dirty="0">
                <a:latin typeface="Neue Haas Grotesk Text Pro" panose="020B0504020202020204" pitchFamily="34" charset="0"/>
                <a:cs typeface="Times New Roman" panose="02020603050405020304" pitchFamily="18" charset="0"/>
              </a:rPr>
              <a:t>Infine, </a:t>
            </a:r>
            <a:r>
              <a:rPr lang="it-IT" altLang="it-IT" sz="2000" b="1" i="1" dirty="0">
                <a:solidFill>
                  <a:srgbClr val="FF0000"/>
                </a:solidFill>
                <a:latin typeface="Neue Haas Grotesk Text Pro" panose="020B0504020202020204" pitchFamily="34" charset="0"/>
                <a:cs typeface="Times New Roman" panose="02020603050405020304" pitchFamily="18" charset="0"/>
              </a:rPr>
              <a:t>si ricorda che la scrivente con risoluzione n. 186 del 2002 ha precisato che </a:t>
            </a:r>
            <a:r>
              <a:rPr lang="it-IT" altLang="it-IT" sz="2000" b="1" i="1" u="sng" dirty="0">
                <a:solidFill>
                  <a:srgbClr val="FF0000"/>
                </a:solidFill>
                <a:latin typeface="Neue Haas Grotesk Text Pro" panose="020B0504020202020204" pitchFamily="34" charset="0"/>
                <a:cs typeface="Times New Roman" panose="02020603050405020304" pitchFamily="18" charset="0"/>
              </a:rPr>
              <a:t>nel</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caso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in</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cui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il</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dipendente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abbia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ricevuto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una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pluralità</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assegnazioni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azioni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in</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diverse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annualità</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considerano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cedute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per</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prime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partecipazioni</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acquisite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in</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data</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meno</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recente</a:t>
            </a:r>
            <a:r>
              <a:rPr lang="it-IT" altLang="it-IT" sz="2000" b="1" i="1" dirty="0">
                <a:solidFill>
                  <a:srgbClr val="FF0000"/>
                </a:solidFill>
                <a:latin typeface="Neue Haas Grotesk Text Pro" panose="020B0504020202020204" pitchFamily="34" charset="0"/>
                <a:cs typeface="Times New Roman" panose="02020603050405020304" pitchFamily="18" charset="0"/>
              </a:rPr>
              <a:t> </a:t>
            </a:r>
            <a:r>
              <a:rPr lang="it-IT" altLang="it-IT" sz="2000" i="1" dirty="0">
                <a:latin typeface="Neue Haas Grotesk Text Pro" panose="020B0504020202020204" pitchFamily="34" charset="0"/>
                <a:cs typeface="Times New Roman" panose="02020603050405020304" pitchFamily="18" charset="0"/>
              </a:rPr>
              <a:t>(cosiddetto criterio first in first out). </a:t>
            </a:r>
            <a:r>
              <a:rPr lang="it-IT" altLang="it-IT" sz="20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 criterio FIFO rappresenta, infatti, il metodo più equo ai fini dell’individuazione delle azioni oggetto della cessione del periodo triennale di riferimento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 peculiarità della lett. c) in commento induce tuttavia a ritenere che il criterio FIFO non sia applicabile nelle ipotesi in cui di azioni sostitutive di premi di risultato agevolabili sia successiva ad altre assegnazioni di azioni, in quanto in tal caso azione del criterio FIFO comporterebbe di fatto la condizione di non cedibilità nel triennio anche delle azioni assegnate in sostituzione dei premi agevolabili nel triennio espressamente derogata dal legislatore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Quanto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affermato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con</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citata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risoluzione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n</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186</a:t>
            </a:r>
            <a:r>
              <a:rPr lang="it-IT" altLang="it-IT" sz="2000" i="1" dirty="0">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latin typeface="Neue Haas Grotesk Text Pro" panose="020B0504020202020204" pitchFamily="34" charset="0"/>
                <a:cs typeface="Times New Roman" panose="02020603050405020304" pitchFamily="18" charset="0"/>
              </a:rPr>
              <a:t>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deve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riferirsi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pertanto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fattispecie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diverse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quelle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disciplinate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1</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184-bis</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lett</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c)</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della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legge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Stabilità</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2016</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le</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quali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devono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ritenersi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oggetto</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di</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una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autonoma</a:t>
            </a:r>
            <a:r>
              <a:rPr lang="it-IT" altLang="it-IT" sz="2000" i="1" dirty="0">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latin typeface="Neue Haas Grotesk Text Pro" panose="020B0504020202020204" pitchFamily="34" charset="0"/>
                <a:cs typeface="Times New Roman" panose="02020603050405020304" pitchFamily="18" charset="0"/>
              </a:rPr>
              <a:t>gestione</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69784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3C8C32FB-B6BD-F8EC-CC1D-D09DA2040EEC}"/>
              </a:ext>
            </a:extLst>
          </p:cNvPr>
          <p:cNvSpPr>
            <a:spLocks noGrp="1"/>
          </p:cNvSpPr>
          <p:nvPr>
            <p:ph type="body" sz="quarter" idx="10"/>
          </p:nvPr>
        </p:nvSpPr>
        <p:spPr/>
        <p:txBody>
          <a:bodyPr/>
          <a:lstStyle/>
          <a:p>
            <a:r>
              <a:rPr lang="it-IT" cap="small" dirty="0"/>
              <a:t>Ipotesi di auspicabili modifiche normative</a:t>
            </a:r>
          </a:p>
        </p:txBody>
      </p:sp>
    </p:spTree>
    <p:extLst>
      <p:ext uri="{BB962C8B-B14F-4D97-AF65-F5344CB8AC3E}">
        <p14:creationId xmlns:p14="http://schemas.microsoft.com/office/powerpoint/2010/main" val="39055987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371866"/>
            <a:ext cx="11531253" cy="361950"/>
          </a:xfrm>
        </p:spPr>
        <p:txBody>
          <a:bodyPr/>
          <a:lstStyle/>
          <a:p>
            <a:r>
              <a:rPr lang="it-IT" sz="2800" dirty="0"/>
              <a:t>Ipotesi di auspicabili modifiche normative</a:t>
            </a:r>
          </a:p>
          <a:p>
            <a:endParaRPr lang="it-IT" sz="2800" dirty="0"/>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290609"/>
            <a:ext cx="11333702" cy="4844796"/>
          </a:xfrm>
          <a:prstGeom prst="rect">
            <a:avLst/>
          </a:prstGeom>
          <a:noFill/>
        </p:spPr>
        <p:txBody>
          <a:bodyPr wrap="square" lIns="0" tIns="0" rIns="0" bIns="0" rtlCol="0">
            <a:noAutofit/>
          </a:bodyPr>
          <a:lstStyle/>
          <a:p>
            <a:pPr marL="342900" indent="-342900">
              <a:buFont typeface="Arial" panose="020B0604020202020204" pitchFamily="34" charset="0"/>
              <a:buChar char="•"/>
            </a:pPr>
            <a:r>
              <a:rPr lang="it-IT" sz="2000" b="1" dirty="0">
                <a:latin typeface="Neue Haas Grotesk Text Pro" panose="020B0504020202020204" pitchFamily="34" charset="0"/>
                <a:cs typeface="Times New Roman" pitchFamily="18" charset="0"/>
              </a:rPr>
              <a:t>Estensione dell’applicabilità del contenuto dell’art. 2349 del Codice civile anche alle S.r.l.</a:t>
            </a: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Estensione della deroga al divieto di acquisto di quote proprie, laddove qualora l’operazione sia compiuta in attuazione di piani di incentivazione che prevedano l’assegnazione di quote di partecipazione a dipendenti, anche alle S.r.l. non PMI</a:t>
            </a: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Estensione esplicita del rinvio operato dall’art. 2349 </a:t>
            </a:r>
            <a:r>
              <a:rPr lang="it-IT" sz="2000" b="1" dirty="0">
                <a:latin typeface="Neue Haas Grotesk Text Pro" panose="020B0504020202020204" pitchFamily="34" charset="0"/>
                <a:cs typeface="Times New Roman" pitchFamily="18" charset="0"/>
              </a:rPr>
              <a:t>del Codice civile, oltre che all’utile dell’esercizio, anche alle riserve di utili</a:t>
            </a:r>
            <a:endParaRPr lang="it-IT" altLang="it-IT" sz="2000" b="1" dirty="0">
              <a:latin typeface="Neue Haas Grotesk Text Pro" panose="020B0504020202020204" pitchFamily="34" charset="0"/>
              <a:cs typeface="Times New Roman" pitchFamily="18" charset="0"/>
            </a:endParaRP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Sostituzione dell’assegnazione alla «</a:t>
            </a:r>
            <a:r>
              <a:rPr lang="it-IT" altLang="it-IT" sz="2000" b="1" i="1" dirty="0">
                <a:latin typeface="Neue Haas Grotesk Text Pro" panose="020B0504020202020204" pitchFamily="34" charset="0"/>
                <a:cs typeface="Times New Roman" pitchFamily="18" charset="0"/>
              </a:rPr>
              <a:t>generalità dei dipendenti</a:t>
            </a:r>
            <a:r>
              <a:rPr lang="it-IT" altLang="it-IT" sz="2000" b="1" dirty="0">
                <a:latin typeface="Neue Haas Grotesk Text Pro" panose="020B0504020202020204" pitchFamily="34" charset="0"/>
                <a:cs typeface="Times New Roman" pitchFamily="18" charset="0"/>
              </a:rPr>
              <a:t>» quale condizione per la detassazione dell’assegnazione di azioni di cui all’art. 51, comma 2. lett. g), del TUIR con la condizione con l’assegnazione a «</a:t>
            </a:r>
            <a:r>
              <a:rPr lang="it-IT" altLang="it-IT" sz="2000" b="1" i="1" dirty="0">
                <a:latin typeface="Neue Haas Grotesk Text Pro" panose="020B0504020202020204" pitchFamily="34" charset="0"/>
                <a:cs typeface="Times New Roman" pitchFamily="18" charset="0"/>
              </a:rPr>
              <a:t>categorie di dipendenti</a:t>
            </a:r>
            <a:r>
              <a:rPr lang="it-IT" altLang="it-IT" sz="2000" b="1" dirty="0">
                <a:latin typeface="Neue Haas Grotesk Text Pro" panose="020B0504020202020204" pitchFamily="34" charset="0"/>
                <a:cs typeface="Times New Roman" pitchFamily="18" charset="0"/>
              </a:rPr>
              <a:t>» </a:t>
            </a:r>
            <a:r>
              <a:rPr lang="it-IT" altLang="it-IT" sz="2000" dirty="0">
                <a:latin typeface="Neue Haas Grotesk Text Pro" panose="020B0504020202020204" pitchFamily="34" charset="0"/>
                <a:cs typeface="Times New Roman" pitchFamily="18" charset="0"/>
              </a:rPr>
              <a:t>(si veda, in tal senso, la Risoluzione n.103/E2012)</a:t>
            </a:r>
            <a:endParaRPr lang="it-IT" altLang="it-IT" sz="2000" b="1" dirty="0">
              <a:latin typeface="Neue Haas Grotesk Text Pro" panose="020B0504020202020204" pitchFamily="34" charset="0"/>
              <a:cs typeface="Times New Roman" pitchFamily="18" charset="0"/>
            </a:endParaRP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Eliminazione, nell’ambito dell’art. 51, comma 2. lett. g), del TUIR della «decadenza» in caso di riacquisto da parte del datore di lavoro o della società emittente, anche nel medio/lungo termine, quantomeno in ipotesi di società non quotata</a:t>
            </a:r>
          </a:p>
          <a:p>
            <a:pPr marL="342900" indent="-342900" algn="just">
              <a:buFont typeface="Arial" panose="020B0604020202020204" pitchFamily="34" charset="0"/>
              <a:buChar char="•"/>
            </a:pPr>
            <a:r>
              <a:rPr lang="it-IT" altLang="it-IT" sz="2000" b="1" dirty="0">
                <a:latin typeface="Neue Haas Grotesk Text Pro" panose="020B0504020202020204" pitchFamily="34" charset="0"/>
                <a:cs typeface="Times New Roman" pitchFamily="18" charset="0"/>
              </a:rPr>
              <a:t>Adeguamento all’inflazione/incremento del  limite di cui all’art. 51, comma 2. lett. g), del TUIR</a:t>
            </a:r>
            <a:endParaRPr lang="it-IT" altLang="it-IT" sz="2000" dirty="0">
              <a:latin typeface="Neue Haas Grotesk Text Pro" panose="020B0504020202020204" pitchFamily="34" charset="0"/>
              <a:cs typeface="Times New Roman" panose="02020603050405020304" pitchFamily="18" charset="0"/>
            </a:endParaRPr>
          </a:p>
          <a:p>
            <a:pPr indent="-274320" algn="just">
              <a:spcAft>
                <a:spcPts val="900"/>
              </a:spcAft>
            </a:pPr>
            <a:endParaRPr lang="it-IT" altLang="it-IT" sz="20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91071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Strumenti finanziari a favore dei prestatori di lavoro dipendente</a:t>
            </a:r>
          </a:p>
        </p:txBody>
      </p:sp>
      <p:sp>
        <p:nvSpPr>
          <p:cNvPr id="2" name="TextBox 2">
            <a:extLst>
              <a:ext uri="{FF2B5EF4-FFF2-40B4-BE49-F238E27FC236}">
                <a16:creationId xmlns:a16="http://schemas.microsoft.com/office/drawing/2014/main" id="{5513C803-01B4-C543-B5B0-CA849D74588C}"/>
              </a:ext>
            </a:extLst>
          </p:cNvPr>
          <p:cNvSpPr txBox="1"/>
          <p:nvPr/>
        </p:nvSpPr>
        <p:spPr>
          <a:xfrm>
            <a:off x="429149" y="1731368"/>
            <a:ext cx="11333702" cy="3180051"/>
          </a:xfrm>
          <a:prstGeom prst="rect">
            <a:avLst/>
          </a:prstGeom>
          <a:noFill/>
        </p:spPr>
        <p:txBody>
          <a:bodyPr wrap="square" lIns="0" tIns="0" rIns="0" bIns="0" rtlCol="0">
            <a:noAutofit/>
          </a:bodyPr>
          <a:lstStyle/>
          <a:p>
            <a:r>
              <a:rPr lang="it-IT" sz="2400" b="1" dirty="0">
                <a:latin typeface="Neue Haas Grotesk Text Pro" panose="020B0504020202020204" pitchFamily="34" charset="0"/>
                <a:cs typeface="Times New Roman" pitchFamily="18" charset="0"/>
              </a:rPr>
              <a:t>Art. 2349, comma 2, del Codice civile</a:t>
            </a:r>
          </a:p>
          <a:p>
            <a:endParaRPr lang="it-IT" sz="2400" b="1" dirty="0">
              <a:latin typeface="Neue Haas Grotesk Text Pro" panose="020B0504020202020204" pitchFamily="34" charset="0"/>
              <a:cs typeface="Times New Roman" pitchFamily="18" charset="0"/>
            </a:endParaRPr>
          </a:p>
          <a:p>
            <a:pPr indent="-274320" algn="just">
              <a:spcAft>
                <a:spcPts val="900"/>
              </a:spcAft>
            </a:pPr>
            <a:r>
              <a:rPr lang="it-IT" altLang="it-IT" sz="2400" dirty="0">
                <a:latin typeface="Neue Haas Grotesk Text Pro" panose="020B0504020202020204" pitchFamily="34" charset="0"/>
                <a:cs typeface="Times New Roman" panose="02020603050405020304" pitchFamily="18" charset="0"/>
              </a:rPr>
              <a:t>“</a:t>
            </a:r>
            <a:r>
              <a:rPr lang="it-IT" altLang="it-IT" sz="2400" b="1" i="1" dirty="0">
                <a:solidFill>
                  <a:srgbClr val="FF0000"/>
                </a:solidFill>
                <a:latin typeface="Neue Haas Grotesk Text Pro" panose="020B0504020202020204" pitchFamily="34" charset="0"/>
                <a:cs typeface="Times New Roman" panose="02020603050405020304" pitchFamily="18" charset="0"/>
              </a:rPr>
              <a:t>L’assemblea straordinaria può altresì deliberare </a:t>
            </a:r>
            <a:r>
              <a:rPr lang="it-IT" altLang="it-IT" sz="2400" b="1" i="1" u="sng" dirty="0">
                <a:solidFill>
                  <a:srgbClr val="FF0000"/>
                </a:solidFill>
                <a:latin typeface="Neue Haas Grotesk Text Pro" panose="020B0504020202020204" pitchFamily="34" charset="0"/>
                <a:cs typeface="Times New Roman" panose="02020603050405020304" pitchFamily="18" charset="0"/>
              </a:rPr>
              <a:t>l’assegnazione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ai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prestatori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lavoro</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dipendenti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della</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società</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o</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società</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controllate</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strumenti</a:t>
            </a:r>
            <a:r>
              <a:rPr lang="it-IT" altLang="it-IT" sz="2400" b="1"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finanziari</a:t>
            </a:r>
            <a:r>
              <a:rPr lang="it-IT" altLang="it-IT" sz="2400"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diversi</a:t>
            </a:r>
            <a:r>
              <a:rPr lang="it-IT" altLang="it-IT" sz="2400"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dalle</a:t>
            </a:r>
            <a:r>
              <a:rPr lang="it-IT" altLang="it-IT" sz="2400"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azioni</a:t>
            </a:r>
            <a:r>
              <a:rPr lang="it-IT" altLang="it-IT" sz="2400"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forniti</a:t>
            </a:r>
            <a:r>
              <a:rPr lang="it-IT" altLang="it-IT" sz="2400"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di</a:t>
            </a:r>
            <a:r>
              <a:rPr lang="it-IT" altLang="it-IT" sz="2400"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diritti</a:t>
            </a:r>
            <a:r>
              <a:rPr lang="it-IT" altLang="it-IT" sz="2400"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patrimoniali</a:t>
            </a:r>
            <a:r>
              <a:rPr lang="it-IT" altLang="it-IT" sz="2400" i="1" dirty="0">
                <a:solidFill>
                  <a:srgbClr val="FF0000"/>
                </a:solidFill>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o</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anche</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di</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diritti</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amministrativi</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escluso</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il</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voto</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nell’assemblea</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generale</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degli</a:t>
            </a:r>
            <a:r>
              <a:rPr lang="it-IT" altLang="it-IT" sz="2400" i="1" dirty="0">
                <a:latin typeface="Neue Haas Grotesk Text Pro" panose="020B0504020202020204" pitchFamily="34" charset="0"/>
                <a:cs typeface="Times New Roman" panose="02020603050405020304" pitchFamily="18" charset="0"/>
              </a:rPr>
              <a:t> </a:t>
            </a:r>
            <a:r>
              <a:rPr lang="it-IT" altLang="it-IT" sz="2400" b="1" i="1" u="sng" dirty="0">
                <a:solidFill>
                  <a:srgbClr val="FF0000"/>
                </a:solidFill>
                <a:latin typeface="Neue Haas Grotesk Text Pro" panose="020B0504020202020204" pitchFamily="34" charset="0"/>
                <a:cs typeface="Times New Roman" panose="02020603050405020304" pitchFamily="18" charset="0"/>
              </a:rPr>
              <a:t>azionisti</a:t>
            </a:r>
            <a:r>
              <a:rPr lang="it-IT" altLang="it-IT" sz="2400" i="1" dirty="0">
                <a:latin typeface="Neue Haas Grotesk Text Pro" panose="020B0504020202020204" pitchFamily="34" charset="0"/>
                <a:cs typeface="Times New Roman" panose="02020603050405020304" pitchFamily="18" charset="0"/>
              </a:rPr>
              <a:t>. </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 tal caso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possono</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essere</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previste</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norme</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particolari</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riguardo</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alle</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condizioni</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esercizio</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dei</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diritti</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attribuiti</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alla</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possibilità</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trasferimento</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ed</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alle</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eventuali</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cause</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decadenza</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a:t>
            </a:r>
            <a:r>
              <a:rPr lang="it-IT" altLang="it-IT" sz="2400"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400"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riscatto</a:t>
            </a:r>
            <a:r>
              <a:rPr lang="it-IT" altLang="it-IT" sz="24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438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Principali adempimenti </a:t>
            </a:r>
          </a:p>
        </p:txBody>
      </p:sp>
      <p:sp>
        <p:nvSpPr>
          <p:cNvPr id="2" name="TextBox 2">
            <a:extLst>
              <a:ext uri="{FF2B5EF4-FFF2-40B4-BE49-F238E27FC236}">
                <a16:creationId xmlns:a16="http://schemas.microsoft.com/office/drawing/2014/main" id="{5513C803-01B4-C543-B5B0-CA849D74588C}"/>
              </a:ext>
            </a:extLst>
          </p:cNvPr>
          <p:cNvSpPr txBox="1"/>
          <p:nvPr/>
        </p:nvSpPr>
        <p:spPr>
          <a:xfrm>
            <a:off x="429149" y="1393165"/>
            <a:ext cx="11333702" cy="3180051"/>
          </a:xfrm>
          <a:prstGeom prst="rect">
            <a:avLst/>
          </a:prstGeom>
          <a:noFill/>
        </p:spPr>
        <p:txBody>
          <a:bodyPr wrap="square" lIns="0" tIns="0" rIns="0" bIns="0" rtlCol="0">
            <a:noAutofit/>
          </a:bodyPr>
          <a:lstStyle/>
          <a:p>
            <a:pPr algn="just">
              <a:spcAft>
                <a:spcPts val="900"/>
              </a:spcAft>
            </a:pPr>
            <a:r>
              <a:rPr lang="it-IT" altLang="it-IT" sz="2400" dirty="0">
                <a:latin typeface="Neue Haas Grotesk Text Pro" panose="020B0504020202020204" pitchFamily="34" charset="0"/>
                <a:cs typeface="Times New Roman" panose="02020603050405020304" pitchFamily="18" charset="0"/>
              </a:rPr>
              <a:t>Delibera dell’assemblea dei soci, riunita in sede straordinaria, per l’assegnazione di utili ai prestatori di lavoro dipendente della società o di società controllate, perfezionata mediante conversione delle corrispondenti riserve in azioni «speciali», da assegnare individualmente ai prestatori di lavoro.</a:t>
            </a:r>
          </a:p>
          <a:p>
            <a:pPr algn="just">
              <a:spcAft>
                <a:spcPts val="900"/>
              </a:spcAft>
            </a:pPr>
            <a:r>
              <a:rPr lang="it-IT" altLang="it-IT" sz="2400" dirty="0">
                <a:latin typeface="Neue Haas Grotesk Text Pro" panose="020B0504020202020204" pitchFamily="34" charset="0"/>
                <a:cs typeface="Times New Roman" panose="02020603050405020304" pitchFamily="18" charset="0"/>
              </a:rPr>
              <a:t>Su tale aumento di capitale sociale è possibile escludere il diritto di opzione altrimenti spettante agli altri soci (</a:t>
            </a:r>
            <a:r>
              <a:rPr lang="it-IT" sz="2400" dirty="0">
                <a:latin typeface="Neue Haas Grotesk Text Pro" panose="020B0504020202020204" pitchFamily="34" charset="0"/>
                <a:cs typeface="Times New Roman" panose="02020603050405020304" pitchFamily="18" charset="0"/>
              </a:rPr>
              <a:t>art. 2441, comma 8, del Codice civile</a:t>
            </a:r>
            <a:r>
              <a:rPr lang="it-IT" altLang="it-IT" sz="2400" dirty="0">
                <a:latin typeface="Neue Haas Grotesk Text Pro" panose="020B0504020202020204" pitchFamily="34" charset="0"/>
                <a:cs typeface="Times New Roman" panose="02020603050405020304" pitchFamily="18" charset="0"/>
              </a:rPr>
              <a:t>).</a:t>
            </a:r>
          </a:p>
          <a:p>
            <a:pPr algn="just">
              <a:spcAft>
                <a:spcPts val="900"/>
              </a:spcAft>
            </a:pPr>
            <a:r>
              <a:rPr lang="it-IT" altLang="it-IT" sz="2400" dirty="0">
                <a:latin typeface="Neue Haas Grotesk Text Pro" panose="020B0504020202020204" pitchFamily="34" charset="0"/>
                <a:cs typeface="Times New Roman" panose="02020603050405020304" pitchFamily="18" charset="0"/>
              </a:rPr>
              <a:t>L’assemblea straordinaria </a:t>
            </a:r>
            <a:r>
              <a:rPr lang="it-IT" altLang="it-IT" sz="2400" dirty="0">
                <a:latin typeface="Neue Haas Grotesk Text Pro" panose="020B0504020202020204" pitchFamily="34" charset="0"/>
                <a:cs typeface="Times New Roman" panose="02020603050405020304" pitchFamily="18" charset="0"/>
                <a:sym typeface="Wingdings" panose="05000000000000000000" pitchFamily="2" charset="2"/>
              </a:rPr>
              <a:t>delibera, salvo diverso quorum previsto statutariamente, con il voto favorevole di tanti soci che rappresentino più della metà del capitale sociale (art. 2368, comma 2, del Codice civile).</a:t>
            </a:r>
          </a:p>
          <a:p>
            <a:pPr algn="just">
              <a:spcAft>
                <a:spcPts val="900"/>
              </a:spcAft>
            </a:pPr>
            <a:r>
              <a:rPr lang="it-IT" altLang="it-IT" sz="2400" dirty="0">
                <a:latin typeface="Neue Haas Grotesk Text Pro" panose="020B0504020202020204" pitchFamily="34" charset="0"/>
                <a:cs typeface="Times New Roman" panose="02020603050405020304" pitchFamily="18" charset="0"/>
                <a:sym typeface="Wingdings" panose="05000000000000000000" pitchFamily="2" charset="2"/>
              </a:rPr>
              <a:t>Il verbale dell’assemblea deve essere redatto da un notaio (art. 2375, comma 2, del Codice civile).</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0488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Azioni e strumenti finanziari a favore dei prestatori di lavoro</a:t>
            </a:r>
          </a:p>
        </p:txBody>
      </p:sp>
      <p:sp>
        <p:nvSpPr>
          <p:cNvPr id="2" name="TextBox 2">
            <a:extLst>
              <a:ext uri="{FF2B5EF4-FFF2-40B4-BE49-F238E27FC236}">
                <a16:creationId xmlns:a16="http://schemas.microsoft.com/office/drawing/2014/main" id="{5513C803-01B4-C543-B5B0-CA849D74588C}"/>
              </a:ext>
            </a:extLst>
          </p:cNvPr>
          <p:cNvSpPr txBox="1"/>
          <p:nvPr/>
        </p:nvSpPr>
        <p:spPr>
          <a:xfrm>
            <a:off x="429149" y="1731368"/>
            <a:ext cx="11333702" cy="3180051"/>
          </a:xfrm>
          <a:prstGeom prst="rect">
            <a:avLst/>
          </a:prstGeom>
          <a:noFill/>
        </p:spPr>
        <p:txBody>
          <a:bodyPr wrap="square" lIns="0" tIns="0" rIns="0" bIns="0" rtlCol="0">
            <a:noAutofit/>
          </a:bodyPr>
          <a:lstStyle/>
          <a:p>
            <a:r>
              <a:rPr lang="it-IT" sz="2400" b="1" dirty="0">
                <a:latin typeface="Neue Haas Grotesk Text Pro" panose="020B0504020202020204" pitchFamily="34" charset="0"/>
                <a:cs typeface="Times New Roman" pitchFamily="18" charset="0"/>
              </a:rPr>
              <a:t>Art. 2441, comma 8, del Codice civile</a:t>
            </a:r>
          </a:p>
          <a:p>
            <a:endParaRPr lang="it-IT" sz="2400" b="1" dirty="0">
              <a:latin typeface="Neue Haas Grotesk Text Pro" panose="020B0504020202020204" pitchFamily="34" charset="0"/>
              <a:cs typeface="Times New Roman" pitchFamily="18" charset="0"/>
            </a:endParaRPr>
          </a:p>
          <a:p>
            <a:pPr indent="-274320" algn="just">
              <a:spcAft>
                <a:spcPts val="900"/>
              </a:spcAft>
            </a:pPr>
            <a:r>
              <a:rPr lang="it-IT" altLang="it-IT" sz="2400" dirty="0">
                <a:latin typeface="Neue Haas Grotesk Text Pro" panose="020B0504020202020204" pitchFamily="34" charset="0"/>
                <a:cs typeface="Times New Roman" panose="02020603050405020304" pitchFamily="18" charset="0"/>
              </a:rPr>
              <a:t>“</a:t>
            </a:r>
            <a:r>
              <a:rPr lang="it-IT" altLang="it-IT" sz="2400" i="1" dirty="0">
                <a:latin typeface="Neue Haas Grotesk Text Pro" panose="020B0504020202020204" pitchFamily="34" charset="0"/>
                <a:cs typeface="Times New Roman" panose="02020603050405020304" pitchFamily="18" charset="0"/>
              </a:rPr>
              <a:t>Con deliberazione dell’assemblea presa con la maggioranza richiesta per le assemblee straordinarie può essere escluso il diritto di opzione per le azioni di nuova emissione, se queste sono offerte in sottoscrizione ai dipendenti della società o di società che la controllano o che sono da essa controllate</a:t>
            </a:r>
            <a:r>
              <a:rPr lang="it-IT" altLang="it-IT" sz="24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9533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La norma speciale per le cd. «S.r.l. PMI»</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205275"/>
            <a:ext cx="11333702" cy="4844796"/>
          </a:xfrm>
          <a:prstGeom prst="rect">
            <a:avLst/>
          </a:prstGeom>
          <a:noFill/>
        </p:spPr>
        <p:txBody>
          <a:bodyPr wrap="square" lIns="0" tIns="0" rIns="0" bIns="0" rtlCol="0">
            <a:noAutofit/>
          </a:bodyPr>
          <a:lstStyle/>
          <a:p>
            <a:r>
              <a:rPr lang="it-IT" sz="2000" b="1" dirty="0">
                <a:latin typeface="Neue Haas Grotesk Text Pro" panose="020B0504020202020204" pitchFamily="34" charset="0"/>
                <a:cs typeface="Times New Roman" pitchFamily="18" charset="0"/>
              </a:rPr>
              <a:t>Art. 26, comma 6, del D.L. 18/10/2012</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a:t>
            </a:r>
            <a:r>
              <a:rPr lang="it-IT" altLang="it-IT" sz="2000" b="1" i="1" dirty="0">
                <a:solidFill>
                  <a:srgbClr val="FF0000"/>
                </a:solidFill>
                <a:latin typeface="Neue Haas Grotesk Text Pro" panose="020B0504020202020204" pitchFamily="34" charset="0"/>
                <a:cs typeface="Times New Roman" panose="02020603050405020304" pitchFamily="18" charset="0"/>
              </a:rPr>
              <a:t>Nelle PMI costituite in forma di società a responsabilità limitata</a:t>
            </a:r>
            <a:r>
              <a:rPr lang="it-IT" altLang="it-IT" sz="2000" i="1" dirty="0">
                <a:latin typeface="Neue Haas Grotesk Text Pro" panose="020B0504020202020204" pitchFamily="34" charset="0"/>
                <a:cs typeface="Times New Roman" panose="02020603050405020304" pitchFamily="18" charset="0"/>
              </a:rPr>
              <a:t>, </a:t>
            </a:r>
            <a:r>
              <a:rPr lang="it-IT" altLang="it-IT" sz="2000" b="1" i="1" dirty="0">
                <a:solidFill>
                  <a:srgbClr val="FF0000"/>
                </a:solidFill>
                <a:latin typeface="Neue Haas Grotesk Text Pro" panose="020B0504020202020204" pitchFamily="34" charset="0"/>
                <a:cs typeface="Times New Roman" panose="02020603050405020304" pitchFamily="18" charset="0"/>
              </a:rPr>
              <a:t>il divieto di operazioni sulle proprie partecipazioni</a:t>
            </a:r>
            <a:r>
              <a:rPr lang="it-IT" altLang="it-IT" sz="2000" i="1" dirty="0">
                <a:latin typeface="Neue Haas Grotesk Text Pro" panose="020B0504020202020204" pitchFamily="34" charset="0"/>
                <a:cs typeface="Times New Roman" panose="02020603050405020304" pitchFamily="18" charset="0"/>
              </a:rPr>
              <a:t> stabilito dall’articolo 2474 del codice civile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non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trova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applicazione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qualora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operazione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sia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compiuta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attuazione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piani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incentivazione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che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prevedano</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asse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nazione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quote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partecipazione</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a:t>
            </a:r>
            <a:r>
              <a:rPr lang="it-IT" altLang="it-IT" sz="20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0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dipendenti</a:t>
            </a:r>
            <a:r>
              <a:rPr lang="it-IT" altLang="it-IT" sz="2000" b="1" i="1" dirty="0">
                <a:latin typeface="Neue Haas Grotesk Text Pro" panose="020B0504020202020204" pitchFamily="34" charset="0"/>
                <a:cs typeface="Times New Roman" panose="02020603050405020304" pitchFamily="18" charset="0"/>
              </a:rPr>
              <a:t>, collaboratori o componenti dell’organo amministrativo, prestatori di opera e servizi anche professionali</a:t>
            </a:r>
            <a:r>
              <a:rPr lang="it-IT" altLang="it-IT" sz="2000" dirty="0">
                <a:latin typeface="Neue Haas Grotesk Text Pro" panose="020B0504020202020204" pitchFamily="34" charset="0"/>
                <a:cs typeface="Times New Roman" panose="02020603050405020304" pitchFamily="18" charset="0"/>
              </a:rPr>
              <a:t>”.</a:t>
            </a:r>
          </a:p>
          <a:p>
            <a:pPr indent="-274320" algn="just">
              <a:spcAft>
                <a:spcPts val="900"/>
              </a:spcAft>
            </a:pPr>
            <a:r>
              <a:rPr lang="it-IT" altLang="it-IT" sz="2000" dirty="0">
                <a:latin typeface="Neue Haas Grotesk Text Pro" panose="020B0504020202020204" pitchFamily="34" charset="0"/>
                <a:cs typeface="Times New Roman" panose="02020603050405020304" pitchFamily="18" charset="0"/>
              </a:rPr>
              <a:t>Diversamente da quanto accade per l’assegnazione di azioni, tale deroga «speciale» per le </a:t>
            </a:r>
            <a:r>
              <a:rPr lang="it-IT" sz="2000" dirty="0">
                <a:latin typeface="Neue Haas Grotesk Text Pro" panose="020B0504020202020204" pitchFamily="34" charset="0"/>
                <a:cs typeface="Times New Roman" panose="02020603050405020304" pitchFamily="18" charset="0"/>
              </a:rPr>
              <a:t>cd. «S.r.l. PMI» non trova attualmente una corrispondente disciplina agevolativa ai fini fiscali.</a:t>
            </a:r>
          </a:p>
          <a:p>
            <a:pPr indent="-274320" algn="just">
              <a:spcAft>
                <a:spcPts val="900"/>
              </a:spcAft>
            </a:pPr>
            <a:endParaRPr lang="it-IT" altLang="it-IT" sz="1050" dirty="0">
              <a:latin typeface="Neue Haas Grotesk Text Pro" panose="020B0504020202020204" pitchFamily="34" charset="0"/>
              <a:cs typeface="Times New Roman" panose="02020603050405020304" pitchFamily="18" charset="0"/>
            </a:endParaRPr>
          </a:p>
          <a:p>
            <a:pPr indent="-274320" algn="just">
              <a:spcAft>
                <a:spcPts val="900"/>
              </a:spcAft>
            </a:pPr>
            <a:r>
              <a:rPr lang="it-IT" sz="2000" b="1" dirty="0">
                <a:latin typeface="Neue Haas Grotesk Text Pro" panose="020B0504020202020204" pitchFamily="34" charset="0"/>
                <a:cs typeface="Times New Roman" panose="02020603050405020304" pitchFamily="18" charset="0"/>
              </a:rPr>
              <a:t>«S.r.l. PMI»</a:t>
            </a:r>
            <a:r>
              <a:rPr lang="it-IT" altLang="it-IT" sz="2000" b="1" dirty="0">
                <a:latin typeface="Neue Haas Grotesk Text Pro" panose="020B0504020202020204" pitchFamily="34" charset="0"/>
                <a:cs typeface="Times New Roman" panose="02020603050405020304" pitchFamily="18" charset="0"/>
              </a:rPr>
              <a:t>:</a:t>
            </a:r>
          </a:p>
          <a:p>
            <a:pPr marL="68580" indent="-342900" algn="just">
              <a:spcAft>
                <a:spcPts val="900"/>
              </a:spcAft>
              <a:buFont typeface="Wingdings" panose="05000000000000000000" pitchFamily="2" charset="2"/>
              <a:buChar char="à"/>
            </a:pPr>
            <a:r>
              <a:rPr lang="it-IT" altLang="it-IT" sz="2000" dirty="0">
                <a:latin typeface="Neue Haas Grotesk Text Pro" panose="020B0504020202020204" pitchFamily="34" charset="0"/>
                <a:cs typeface="Times New Roman" panose="02020603050405020304" pitchFamily="18" charset="0"/>
                <a:sym typeface="Wingdings" panose="05000000000000000000" pitchFamily="2" charset="2"/>
              </a:rPr>
              <a:t>occupano meno di 250 persone;</a:t>
            </a:r>
          </a:p>
          <a:p>
            <a:pPr marL="68580" indent="-342900" algn="just">
              <a:spcAft>
                <a:spcPts val="900"/>
              </a:spcAft>
              <a:buFont typeface="Wingdings" panose="05000000000000000000" pitchFamily="2" charset="2"/>
              <a:buChar char="à"/>
            </a:pPr>
            <a:r>
              <a:rPr lang="it-IT" altLang="it-IT" sz="2000" dirty="0">
                <a:latin typeface="Neue Haas Grotesk Text Pro" panose="020B0504020202020204" pitchFamily="34" charset="0"/>
                <a:cs typeface="Times New Roman" panose="02020603050405020304" pitchFamily="18" charset="0"/>
                <a:sym typeface="Wingdings" panose="05000000000000000000" pitchFamily="2" charset="2"/>
              </a:rPr>
              <a:t>fatturato annuo non superiore a 50 milioni di euro oppure </a:t>
            </a:r>
            <a:r>
              <a:rPr lang="it-IT" altLang="it-IT" sz="2000" dirty="0">
                <a:latin typeface="Neue Haas Grotesk Text Pro" panose="020B0504020202020204" pitchFamily="34" charset="0"/>
                <a:cs typeface="Times New Roman" panose="02020603050405020304" pitchFamily="18" charset="0"/>
              </a:rPr>
              <a:t>totale di bilancio annuo non eccedente 43 milioni di euro.</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873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3CD2C817-34AD-2A9A-F880-6D46328EBE61}"/>
              </a:ext>
            </a:extLst>
          </p:cNvPr>
          <p:cNvSpPr>
            <a:spLocks noGrp="1"/>
          </p:cNvSpPr>
          <p:nvPr>
            <p:ph type="body" sz="quarter" idx="10"/>
          </p:nvPr>
        </p:nvSpPr>
        <p:spPr>
          <a:xfrm>
            <a:off x="356235" y="2464319"/>
            <a:ext cx="5842000" cy="538797"/>
          </a:xfrm>
        </p:spPr>
        <p:txBody>
          <a:bodyPr/>
          <a:lstStyle/>
          <a:p>
            <a:r>
              <a:rPr lang="it-IT" cap="small" dirty="0"/>
              <a:t>Emissione di azioni o strumenti finanziari a favore dei dipendenti</a:t>
            </a:r>
          </a:p>
        </p:txBody>
      </p:sp>
      <p:sp>
        <p:nvSpPr>
          <p:cNvPr id="5" name="Segnaposto testo 4">
            <a:extLst>
              <a:ext uri="{FF2B5EF4-FFF2-40B4-BE49-F238E27FC236}">
                <a16:creationId xmlns:a16="http://schemas.microsoft.com/office/drawing/2014/main" id="{1937293A-AAF2-E112-F2AD-31B8A5738D50}"/>
              </a:ext>
            </a:extLst>
          </p:cNvPr>
          <p:cNvSpPr>
            <a:spLocks noGrp="1"/>
          </p:cNvSpPr>
          <p:nvPr>
            <p:ph type="body" sz="quarter" idx="11"/>
          </p:nvPr>
        </p:nvSpPr>
        <p:spPr>
          <a:xfrm>
            <a:off x="356235" y="3729624"/>
            <a:ext cx="5842000" cy="538797"/>
          </a:xfrm>
        </p:spPr>
        <p:txBody>
          <a:bodyPr/>
          <a:lstStyle/>
          <a:p>
            <a:r>
              <a:rPr lang="it-IT" dirty="0"/>
              <a:t>Trattamento fiscale</a:t>
            </a:r>
          </a:p>
        </p:txBody>
      </p:sp>
    </p:spTree>
    <p:extLst>
      <p:ext uri="{BB962C8B-B14F-4D97-AF65-F5344CB8AC3E}">
        <p14:creationId xmlns:p14="http://schemas.microsoft.com/office/powerpoint/2010/main" val="2277520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testo 3">
            <a:extLst>
              <a:ext uri="{FF2B5EF4-FFF2-40B4-BE49-F238E27FC236}">
                <a16:creationId xmlns:a16="http://schemas.microsoft.com/office/drawing/2014/main" id="{C351E5F9-C92F-F8F5-3ADA-D94DC9F0C9ED}"/>
              </a:ext>
            </a:extLst>
          </p:cNvPr>
          <p:cNvSpPr>
            <a:spLocks noGrp="1"/>
          </p:cNvSpPr>
          <p:nvPr>
            <p:ph type="body" sz="quarter" idx="10"/>
          </p:nvPr>
        </p:nvSpPr>
        <p:spPr>
          <a:xfrm>
            <a:off x="380999" y="533400"/>
            <a:ext cx="11311525" cy="361950"/>
          </a:xfrm>
        </p:spPr>
        <p:txBody>
          <a:bodyPr/>
          <a:lstStyle/>
          <a:p>
            <a:r>
              <a:rPr lang="it-IT" sz="2800" dirty="0"/>
              <a:t>Determinazione del reddito da lavoro dipendente</a:t>
            </a:r>
          </a:p>
        </p:txBody>
      </p:sp>
      <p:sp>
        <p:nvSpPr>
          <p:cNvPr id="2" name="TextBox 2">
            <a:extLst>
              <a:ext uri="{FF2B5EF4-FFF2-40B4-BE49-F238E27FC236}">
                <a16:creationId xmlns:a16="http://schemas.microsoft.com/office/drawing/2014/main" id="{5513C803-01B4-C543-B5B0-CA849D74588C}"/>
              </a:ext>
            </a:extLst>
          </p:cNvPr>
          <p:cNvSpPr txBox="1"/>
          <p:nvPr/>
        </p:nvSpPr>
        <p:spPr>
          <a:xfrm>
            <a:off x="380999" y="1856628"/>
            <a:ext cx="11333702" cy="4844796"/>
          </a:xfrm>
          <a:prstGeom prst="rect">
            <a:avLst/>
          </a:prstGeom>
          <a:noFill/>
        </p:spPr>
        <p:txBody>
          <a:bodyPr wrap="square" lIns="0" tIns="0" rIns="0" bIns="0" rtlCol="0">
            <a:noAutofit/>
          </a:bodyPr>
          <a:lstStyle/>
          <a:p>
            <a:r>
              <a:rPr lang="it-IT" sz="2200" b="1" dirty="0">
                <a:latin typeface="Neue Haas Grotesk Text Pro" panose="020B0504020202020204" pitchFamily="34" charset="0"/>
                <a:cs typeface="Times New Roman" pitchFamily="18" charset="0"/>
              </a:rPr>
              <a:t>Art. 51, comma 1, del TUIR</a:t>
            </a:r>
          </a:p>
          <a:p>
            <a:endParaRPr lang="it-IT" sz="2200" b="1" dirty="0">
              <a:latin typeface="Neue Haas Grotesk Text Pro" panose="020B0504020202020204" pitchFamily="34" charset="0"/>
              <a:cs typeface="Times New Roman" pitchFamily="18" charset="0"/>
            </a:endParaRPr>
          </a:p>
          <a:p>
            <a:pPr indent="-274320" algn="just">
              <a:spcAft>
                <a:spcPts val="900"/>
              </a:spcAft>
            </a:pPr>
            <a:r>
              <a:rPr lang="it-IT" altLang="it-IT" sz="2200" dirty="0">
                <a:latin typeface="Neue Haas Grotesk Text Pro" panose="020B0504020202020204" pitchFamily="34" charset="0"/>
                <a:cs typeface="Times New Roman" panose="02020603050405020304" pitchFamily="18" charset="0"/>
              </a:rPr>
              <a:t>“</a:t>
            </a:r>
            <a:r>
              <a:rPr lang="it-IT" altLang="it-IT" sz="22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Il</a:t>
            </a:r>
            <a:r>
              <a:rPr lang="it-IT" altLang="it-IT" sz="22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reddito</a:t>
            </a:r>
            <a:r>
              <a:rPr lang="it-IT" altLang="it-IT" sz="22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a:t>
            </a:r>
            <a:r>
              <a:rPr lang="it-IT" altLang="it-IT" sz="22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2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dipendente</a:t>
            </a:r>
            <a:r>
              <a:rPr lang="it-IT" altLang="it-IT" sz="22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è</a:t>
            </a:r>
            <a:r>
              <a:rPr lang="it-IT" altLang="it-IT" sz="22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costituito</a:t>
            </a:r>
            <a:r>
              <a:rPr lang="it-IT" altLang="it-IT" sz="22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da</a:t>
            </a:r>
            <a:r>
              <a:rPr lang="it-IT" altLang="it-IT" sz="2200" b="1" i="1" dirty="0">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tutte</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le</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somme</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e</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valori</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genere</a:t>
            </a:r>
            <a:r>
              <a:rPr lang="it-IT" altLang="it-IT" sz="2200" b="1" i="1" dirty="0">
                <a:solidFill>
                  <a:srgbClr val="FF0000"/>
                </a:solidFill>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latin typeface="Neue Haas Grotesk Text Pro" panose="020B0504020202020204" pitchFamily="34" charset="0"/>
                <a:cs typeface="Times New Roman" panose="02020603050405020304" pitchFamily="18" charset="0"/>
              </a:rPr>
              <a:t>a</a:t>
            </a:r>
            <a:r>
              <a:rPr lang="it-IT" altLang="it-IT" sz="2200" b="1" i="1" dirty="0">
                <a:solidFill>
                  <a:srgbClr val="FF0000"/>
                </a:solidFill>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latin typeface="Neue Haas Grotesk Text Pro" panose="020B0504020202020204" pitchFamily="34" charset="0"/>
                <a:cs typeface="Times New Roman" panose="02020603050405020304" pitchFamily="18" charset="0"/>
              </a:rPr>
              <a:t>qualunque</a:t>
            </a:r>
            <a:r>
              <a:rPr lang="it-IT" altLang="it-IT" sz="2200" b="1" i="1" dirty="0">
                <a:solidFill>
                  <a:srgbClr val="FF0000"/>
                </a:solidFill>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latin typeface="Neue Haas Grotesk Text Pro" panose="020B0504020202020204" pitchFamily="34" charset="0"/>
                <a:cs typeface="Times New Roman" panose="02020603050405020304" pitchFamily="18" charset="0"/>
              </a:rPr>
              <a:t>titolo</a:t>
            </a:r>
            <a:r>
              <a:rPr lang="it-IT" altLang="it-IT" sz="2200" b="1" i="1" dirty="0">
                <a:solidFill>
                  <a:srgbClr val="FF0000"/>
                </a:solidFill>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latin typeface="Neue Haas Grotesk Text Pro" panose="020B0504020202020204" pitchFamily="34" charset="0"/>
                <a:cs typeface="Times New Roman" panose="02020603050405020304" pitchFamily="18" charset="0"/>
              </a:rPr>
              <a:t>percepiti</a:t>
            </a:r>
            <a:r>
              <a:rPr lang="it-IT" altLang="it-IT" sz="2200" b="1" i="1" dirty="0">
                <a:solidFill>
                  <a:srgbClr val="FF0000"/>
                </a:solidFill>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latin typeface="Neue Haas Grotesk Text Pro" panose="020B0504020202020204" pitchFamily="34" charset="0"/>
                <a:cs typeface="Times New Roman" panose="02020603050405020304" pitchFamily="18" charset="0"/>
              </a:rPr>
              <a:t>nel</a:t>
            </a:r>
            <a:r>
              <a:rPr lang="it-IT" altLang="it-IT" sz="2200" b="1" i="1" dirty="0">
                <a:solidFill>
                  <a:srgbClr val="FF0000"/>
                </a:solidFill>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latin typeface="Neue Haas Grotesk Text Pro" panose="020B0504020202020204" pitchFamily="34" charset="0"/>
                <a:cs typeface="Times New Roman" panose="02020603050405020304" pitchFamily="18" charset="0"/>
              </a:rPr>
              <a:t>periodo</a:t>
            </a:r>
            <a:r>
              <a:rPr lang="it-IT" altLang="it-IT" sz="2200" b="1" i="1" dirty="0">
                <a:solidFill>
                  <a:srgbClr val="FF0000"/>
                </a:solidFill>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latin typeface="Neue Haas Grotesk Text Pro" panose="020B0504020202020204" pitchFamily="34" charset="0"/>
                <a:cs typeface="Times New Roman" panose="02020603050405020304" pitchFamily="18" charset="0"/>
              </a:rPr>
              <a:t>d’imposta</a:t>
            </a:r>
            <a:r>
              <a:rPr lang="it-IT" altLang="it-IT" sz="2200" i="1" dirty="0">
                <a:latin typeface="Neue Haas Grotesk Text Pro" panose="020B0504020202020204" pitchFamily="34" charset="0"/>
                <a:cs typeface="Times New Roman" panose="02020603050405020304" pitchFamily="18" charset="0"/>
              </a:rPr>
              <a:t>, anche sotto forma di erogazioni liberali,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in</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relazione</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al</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rapporto</a:t>
            </a:r>
            <a:r>
              <a:rPr lang="it-IT" altLang="it-IT" sz="2200" b="1" i="1"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 di </a:t>
            </a:r>
            <a:r>
              <a:rPr lang="it-IT" altLang="it-IT" sz="2200" b="1" i="1" u="sng" dirty="0">
                <a:solidFill>
                  <a:srgbClr val="FF0000"/>
                </a:solidFill>
                <a:effectLst>
                  <a:outerShdw blurRad="38100" dist="38100" dir="2700000" algn="tl">
                    <a:srgbClr val="000000">
                      <a:alpha val="43137"/>
                    </a:srgbClr>
                  </a:outerShdw>
                </a:effectLst>
                <a:latin typeface="Neue Haas Grotesk Text Pro" panose="020B0504020202020204" pitchFamily="34" charset="0"/>
                <a:cs typeface="Times New Roman" panose="02020603050405020304" pitchFamily="18" charset="0"/>
              </a:rPr>
              <a:t>lavoro</a:t>
            </a:r>
            <a:r>
              <a:rPr lang="it-IT" altLang="it-IT" sz="2200" i="1" dirty="0">
                <a:latin typeface="Neue Haas Grotesk Text Pro" panose="020B0504020202020204" pitchFamily="34" charset="0"/>
                <a:cs typeface="Times New Roman" panose="02020603050405020304" pitchFamily="18" charset="0"/>
              </a:rPr>
              <a:t>. Si considerano percepiti nel periodo d’imposta anche le somme e i valori in genere, corrisposti dai datori di lavoro entro il giorno 12 del mese di gennaio del periodo d’imposta successivo a quello cui si riferiscono</a:t>
            </a:r>
            <a:r>
              <a:rPr lang="it-IT" altLang="it-IT" sz="2200" dirty="0">
                <a:latin typeface="Neue Haas Grotesk Text Pro" panose="020B0504020202020204" pitchFamily="34" charset="0"/>
                <a:cs typeface="Times New Roman" panose="02020603050405020304" pitchFamily="18" charset="0"/>
              </a:rPr>
              <a:t>”.</a:t>
            </a: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300" dirty="0">
              <a:latin typeface="Times New Roman" panose="02020603050405020304" pitchFamily="18" charset="0"/>
              <a:cs typeface="Times New Roman" panose="02020603050405020304" pitchFamily="18" charset="0"/>
            </a:endParaRPr>
          </a:p>
          <a:p>
            <a:pPr indent="-274320" algn="just">
              <a:spcAft>
                <a:spcPts val="900"/>
              </a:spcAft>
            </a:pPr>
            <a:endParaRPr lang="it-IT" altLang="it-IT"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9449652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4561</Words>
  <Application>Microsoft Office PowerPoint</Application>
  <PresentationFormat>Widescreen</PresentationFormat>
  <Paragraphs>270</Paragraphs>
  <Slides>35</Slides>
  <Notes>0</Notes>
  <HiddenSlides>0</HiddenSlides>
  <MMClips>0</MMClips>
  <ScaleCrop>false</ScaleCrop>
  <HeadingPairs>
    <vt:vector size="6" baseType="variant">
      <vt:variant>
        <vt:lpstr>Caratteri utilizzati</vt:lpstr>
      </vt:variant>
      <vt:variant>
        <vt:i4>5</vt:i4>
      </vt:variant>
      <vt:variant>
        <vt:lpstr>Tema</vt:lpstr>
      </vt:variant>
      <vt:variant>
        <vt:i4>2</vt:i4>
      </vt:variant>
      <vt:variant>
        <vt:lpstr>Titoli diapositive</vt:lpstr>
      </vt:variant>
      <vt:variant>
        <vt:i4>35</vt:i4>
      </vt:variant>
    </vt:vector>
  </HeadingPairs>
  <TitlesOfParts>
    <vt:vector size="42" baseType="lpstr">
      <vt:lpstr>Aptos</vt:lpstr>
      <vt:lpstr>Arial</vt:lpstr>
      <vt:lpstr>Neue Haas Grotesk Text Pro</vt:lpstr>
      <vt:lpstr>Times New Roman</vt:lpstr>
      <vt:lpstr>Wingdings</vt:lpstr>
      <vt:lpstr>Tema di Office</vt:lpstr>
      <vt:lpstr>Personalizza struttura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Nicolò Luise</dc:creator>
  <cp:lastModifiedBy>Fabrizio Ricci - STC Studio Tributario Cristofori</cp:lastModifiedBy>
  <cp:revision>1</cp:revision>
  <dcterms:created xsi:type="dcterms:W3CDTF">2024-05-24T08:41:38Z</dcterms:created>
  <dcterms:modified xsi:type="dcterms:W3CDTF">2024-06-03T07:28:03Z</dcterms:modified>
</cp:coreProperties>
</file>